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8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540F3-4C8E-44E8-B84D-F4FC457A4B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285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Thursday, 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19, 2015</a:t>
            </a:r>
            <a:endParaRPr lang="en-US" sz="4000" dirty="0">
              <a:solidFill>
                <a:srgbClr val="8B06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6" y="5429380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Exams Returned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61075" y="2922902"/>
            <a:ext cx="4851400" cy="6820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</a:rPr>
              <a:t>Instructor: Craig Duckett</a:t>
            </a:r>
            <a:endParaRPr lang="en-US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25" y="466330"/>
            <a:ext cx="6343650" cy="1057275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2500" y="1979646"/>
            <a:ext cx="1021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dirty="0" err="1" smtClean="0"/>
              <a:t>xxxx</a:t>
            </a:r>
            <a:endParaRPr lang="en-US" sz="2400" dirty="0"/>
          </a:p>
        </p:txBody>
      </p:sp>
      <p:pic>
        <p:nvPicPr>
          <p:cNvPr id="7170" name="Picture 2" descr="http://www.clker.com/cliparts/2/1/0/9/11954220411982838432liftarn_Sign_language_D_finger_pointing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6214" y="-22922"/>
            <a:ext cx="936335" cy="22494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541290"/>
            <a:ext cx="6553200" cy="10287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XXX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4225"/>
            <a:ext cx="10210800" cy="30003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XXX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25</Words>
  <Application>Microsoft Office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BIT 285:  (Web) Application Programming</vt:lpstr>
      <vt:lpstr>PowerPoint Presentation</vt:lpstr>
      <vt:lpstr>XXX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Jerrex Chanowski</cp:lastModifiedBy>
  <cp:revision>77</cp:revision>
  <dcterms:created xsi:type="dcterms:W3CDTF">2014-11-07T17:57:23Z</dcterms:created>
  <dcterms:modified xsi:type="dcterms:W3CDTF">2014-11-29T16:26:28Z</dcterms:modified>
</cp:coreProperties>
</file>