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87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B060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11/29/2014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540F3-4C8E-44E8-B84D-F4FC457A4B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41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6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8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0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11/29/2014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5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11/29/2014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5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11/29/2014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0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0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11/29/2014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7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11/29/2014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9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285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400" b="1" spc="7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Web) Application Programming</a:t>
            </a:r>
            <a:endParaRPr lang="en-US" sz="5400" b="1" spc="7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3792968"/>
            <a:ext cx="9410700" cy="6524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US" sz="4000" b="1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en-US" sz="4000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Tuesday</a:t>
            </a:r>
            <a:r>
              <a:rPr lang="en-US" sz="4000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000" dirty="0" smtClean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 17, 2015</a:t>
            </a:r>
            <a:endParaRPr lang="en-US" sz="4000" dirty="0">
              <a:solidFill>
                <a:srgbClr val="8B06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400394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 Exam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061075" y="2922902"/>
            <a:ext cx="4851400" cy="6820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i="1" dirty="0" smtClean="0">
                <a:solidFill>
                  <a:schemeClr val="accent3">
                    <a:lumMod val="75000"/>
                  </a:schemeClr>
                </a:solidFill>
              </a:rPr>
              <a:t>Instructor: Craig Duckett</a:t>
            </a:r>
            <a:endParaRPr lang="en-US" sz="36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7225" y="556268"/>
            <a:ext cx="6343650" cy="1057275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52500" y="1979646"/>
            <a:ext cx="1021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400" dirty="0" err="1" smtClean="0"/>
              <a:t>xxxx</a:t>
            </a:r>
            <a:endParaRPr lang="en-US" sz="2400" dirty="0"/>
          </a:p>
        </p:txBody>
      </p:sp>
      <p:pic>
        <p:nvPicPr>
          <p:cNvPr id="7170" name="Picture 2" descr="http://www.clker.com/cliparts/2/1/0/9/11954220411982838432liftarn_Sign_language_D_finger_pointing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146214" y="-22922"/>
            <a:ext cx="936335" cy="224948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0" y="541290"/>
            <a:ext cx="6553200" cy="10287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XXX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4225"/>
            <a:ext cx="10210800" cy="30003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XXX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52500" y="1524000"/>
            <a:ext cx="1021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78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</TotalTime>
  <Words>24</Words>
  <Application>Microsoft Office PowerPoint</Application>
  <PresentationFormat>Widescreen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BIT 285:  (Web) Application Programming</vt:lpstr>
      <vt:lpstr>PowerPoint Presentation</vt:lpstr>
      <vt:lpstr>XXX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Jerrex Chanowski</cp:lastModifiedBy>
  <cp:revision>77</cp:revision>
  <dcterms:created xsi:type="dcterms:W3CDTF">2014-11-07T17:57:23Z</dcterms:created>
  <dcterms:modified xsi:type="dcterms:W3CDTF">2014-11-29T16:09:53Z</dcterms:modified>
</cp:coreProperties>
</file>