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sldIdLst>
    <p:sldId id="256" r:id="rId2"/>
    <p:sldId id="28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8B0603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2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10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AE118-5FD4-4419-A0BD-432ADA9B82DE}" type="datetimeFigureOut">
              <a:rPr lang="en-US" smtClean="0"/>
              <a:t>11/29/2014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540F3-4C8E-44E8-B84D-F4FC457A4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35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540F3-4C8E-44E8-B84D-F4FC457A4B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041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B3A5-C0A8-435F-92B0-17CC2420C07F}" type="datetime1">
              <a:rPr lang="en-US" smtClean="0"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95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4895-36A9-4D06-9D9C-9B4D8EADD6AF}" type="datetime1">
              <a:rPr lang="en-US" smtClean="0"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6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00FF-F62D-4F2A-B447-63B5F81C61C6}" type="datetime1">
              <a:rPr lang="en-US" smtClean="0"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14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FE44-E4F7-48C0-8B3C-44FC0A33A6B0}" type="datetime1">
              <a:rPr lang="en-US" smtClean="0"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8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56F4-C31B-48E2-B1C5-117C4AE0B6DD}" type="datetime1">
              <a:rPr lang="en-US" smtClean="0"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55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6AE0-8CA7-4D03-B1BE-86899FDBB321}" type="datetime1">
              <a:rPr lang="en-US" smtClean="0"/>
              <a:t>11/29/2014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70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36E0-7EFD-4225-9E44-EDC94F808343}" type="datetime1">
              <a:rPr lang="en-US" smtClean="0"/>
              <a:t>11/29/2014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53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3336-0A2B-4892-8389-5CF4613E7D5B}" type="datetime1">
              <a:rPr lang="en-US" smtClean="0"/>
              <a:t>11/29/2014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5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3661-C7E0-44F6-A38A-079B1652FEE5}" type="datetime1">
              <a:rPr lang="en-US" smtClean="0"/>
              <a:t>11/29/2014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0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BE4A-7981-4F30-84CE-996D4D0A2B0B}" type="datetime1">
              <a:rPr lang="en-US" smtClean="0"/>
              <a:t>11/29/2014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01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CB7E-4C2A-4A1A-9BAE-7B9CB067F545}" type="datetime1">
              <a:rPr lang="en-US" smtClean="0"/>
              <a:t>11/29/2014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78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147C1-59E4-42C1-B6D5-EEAB718DBED8}" type="datetime1">
              <a:rPr lang="en-US" smtClean="0"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9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84225" y="5014351"/>
            <a:ext cx="10642600" cy="1424549"/>
          </a:xfrm>
          <a:prstGeom prst="rect">
            <a:avLst/>
          </a:prstGeom>
          <a:solidFill>
            <a:schemeClr val="bg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84225" y="994968"/>
            <a:ext cx="10642600" cy="37521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674" y="1470950"/>
            <a:ext cx="10299700" cy="1506537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 285</a:t>
            </a:r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5400" b="1" spc="7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Web) Application Programming</a:t>
            </a:r>
            <a:endParaRPr lang="en-US" sz="5400" b="1" spc="7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06512" y="3788701"/>
            <a:ext cx="9509125" cy="640738"/>
          </a:xfrm>
          <a:prstGeom prst="rect">
            <a:avLst/>
          </a:prstGeom>
          <a:solidFill>
            <a:schemeClr val="bg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0175" y="3792968"/>
            <a:ext cx="9410700" cy="6524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8B06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</a:t>
            </a:r>
            <a:r>
              <a:rPr lang="en-US" sz="4000" b="1" dirty="0" smtClean="0">
                <a:solidFill>
                  <a:srgbClr val="8B06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en-US" sz="4000" dirty="0" smtClean="0">
                <a:solidFill>
                  <a:srgbClr val="8B06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4000" dirty="0" smtClean="0">
                <a:solidFill>
                  <a:srgbClr val="8B06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Thursday, </a:t>
            </a:r>
            <a:r>
              <a:rPr lang="en-US" sz="4000" dirty="0" smtClean="0">
                <a:solidFill>
                  <a:srgbClr val="8B06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March 12, 2015</a:t>
            </a:r>
            <a:endParaRPr lang="en-US" sz="4000" dirty="0">
              <a:solidFill>
                <a:srgbClr val="8B06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84225" y="5433104"/>
            <a:ext cx="10642599" cy="6524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Buffer Day / Study Day / Work Day</a:t>
            </a:r>
            <a:endParaRPr lang="en-US" sz="4000" i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61075" y="2922902"/>
            <a:ext cx="4851400" cy="6820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b="1" i="1" dirty="0" smtClean="0">
                <a:solidFill>
                  <a:schemeClr val="accent3">
                    <a:lumMod val="75000"/>
                  </a:schemeClr>
                </a:solidFill>
              </a:rPr>
              <a:t>Instructor: Craig Duckett</a:t>
            </a:r>
            <a:endParaRPr lang="en-US" sz="36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6275" y="546231"/>
            <a:ext cx="6324600" cy="1038225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928097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2500" y="1979646"/>
            <a:ext cx="1021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400" dirty="0" err="1" smtClean="0"/>
              <a:t>xxxx</a:t>
            </a:r>
            <a:endParaRPr lang="en-US" sz="2400" dirty="0"/>
          </a:p>
        </p:txBody>
      </p:sp>
      <p:pic>
        <p:nvPicPr>
          <p:cNvPr id="7170" name="Picture 2" descr="http://www.clker.com/cliparts/2/1/0/9/11954220411982838432liftarn_Sign_language_D_finger_pointing.svg.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146214" y="-22922"/>
            <a:ext cx="936335" cy="224948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500" y="541290"/>
            <a:ext cx="6553200" cy="10287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59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843</TotalTime>
  <Words>27</Words>
  <Application>Microsoft Office PowerPoint</Application>
  <PresentationFormat>Widescreen</PresentationFormat>
  <Paragraphs>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BIT 285:  (Web) Application Programming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285:  Web Application Programming</dc:title>
  <dc:creator>Craig Duckett</dc:creator>
  <cp:lastModifiedBy>Jerrex Chanowski</cp:lastModifiedBy>
  <cp:revision>77</cp:revision>
  <dcterms:created xsi:type="dcterms:W3CDTF">2014-11-07T17:57:23Z</dcterms:created>
  <dcterms:modified xsi:type="dcterms:W3CDTF">2014-11-29T15:59:55Z</dcterms:modified>
</cp:coreProperties>
</file>