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B060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AE118-5FD4-4419-A0BD-432ADA9B82DE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540F3-4C8E-44E8-B84D-F4FC457A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1784</TotalTime>
  <Words>2544</Words>
  <Application>Microsoft Office PowerPoint</Application>
  <PresentationFormat>Widescreen</PresentationFormat>
  <Paragraphs>370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Consolas</vt:lpstr>
      <vt:lpstr>Wingdings</vt:lpstr>
      <vt:lpstr>Office Theme</vt:lpstr>
      <vt:lpstr>BIT 285:  (Web) Application Programming</vt:lpstr>
      <vt:lpstr>PowerPoint Presentation</vt:lpstr>
      <vt:lpstr>Things We Did Not Cover in the BIT285 Class This Quarter  (but which you will eventually need to learn moving forward)</vt:lpstr>
      <vt:lpstr>Ajax and jQuery: Adding Tooltip and Search Box  to a Project</vt:lpstr>
      <vt:lpstr>Using ASP.NET AJAX Controls</vt:lpstr>
      <vt:lpstr>PowerPoint Presentation</vt:lpstr>
      <vt:lpstr>Using ASP.NET AJAX Controls</vt:lpstr>
      <vt:lpstr>Using ASP.NET AJAX Controls</vt:lpstr>
      <vt:lpstr>PowerPoint Presentation</vt:lpstr>
      <vt:lpstr>Using ASP.NET AJAX Controls</vt:lpstr>
      <vt:lpstr>PowerPoint Presentation</vt:lpstr>
      <vt:lpstr>Using ASP.NET AJAX Controls</vt:lpstr>
      <vt:lpstr>Using ASP.NET AJAX Controls</vt:lpstr>
      <vt:lpstr>Using ASP.NET AJAX Controls</vt:lpstr>
      <vt:lpstr>Using ASP.NET AJAX Controls</vt:lpstr>
      <vt:lpstr>Using ASP.NET AJAX Controls</vt:lpstr>
      <vt:lpstr>Using ASP.NET AJAX Controls</vt:lpstr>
      <vt:lpstr>Using ASP.NET AJAX Controls</vt:lpstr>
      <vt:lpstr>Using ASP.NET AJAX Controls</vt:lpstr>
      <vt:lpstr>Using ASP.NET AJAX Controls</vt:lpstr>
      <vt:lpstr>PowerPoint Presentation</vt:lpstr>
      <vt:lpstr>Using ASP.NET AJAX Controls</vt:lpstr>
      <vt:lpstr>Using ASP.NET AJAX Controls</vt:lpstr>
      <vt:lpstr>PowerPoint Presentation</vt:lpstr>
      <vt:lpstr>Using ASP.NET AJAX Controls</vt:lpstr>
      <vt:lpstr>Using ASP.NET AJAX Controls</vt:lpstr>
      <vt:lpstr>PowerPoint Presentation</vt:lpstr>
      <vt:lpstr>Using ASP.NET AJAX Controls</vt:lpstr>
      <vt:lpstr>PowerPoint Presentation</vt:lpstr>
      <vt:lpstr>Using ASP.NET AJAX Controls</vt:lpstr>
      <vt:lpstr>Using ASP.NET AJAX Controls</vt:lpstr>
      <vt:lpstr>Using ASP.NET AJAX Controls</vt:lpstr>
      <vt:lpstr>PowerPoint Presentation</vt:lpstr>
      <vt:lpstr>Using ASP.NET AJAX Controls</vt:lpstr>
      <vt:lpstr>Using ASP.NET AJAX Controls</vt:lpstr>
      <vt:lpstr>REVIEW Installing the Ajax Control Toolkit</vt:lpstr>
      <vt:lpstr>Installing the Ajax Control Toolkit </vt:lpstr>
      <vt:lpstr>PowerPoint Presentation</vt:lpstr>
      <vt:lpstr>Installing the Ajax Control Toolkit </vt:lpstr>
      <vt:lpstr>PowerPoint Presentation</vt:lpstr>
      <vt:lpstr>Installing the Ajax Control Toolkit </vt:lpstr>
      <vt:lpstr>PowerPoint Presentation</vt:lpstr>
      <vt:lpstr>PowerPoint Presentation</vt:lpstr>
      <vt:lpstr>Links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 285:  Web Application Programming</dc:title>
  <dc:creator>Craig Duckett</dc:creator>
  <cp:lastModifiedBy>Jerrex Chanowski</cp:lastModifiedBy>
  <cp:revision>145</cp:revision>
  <dcterms:created xsi:type="dcterms:W3CDTF">2014-11-07T17:57:23Z</dcterms:created>
  <dcterms:modified xsi:type="dcterms:W3CDTF">2015-03-10T17:58:00Z</dcterms:modified>
</cp:coreProperties>
</file>