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8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40F3-4C8E-44E8-B84D-F4FC457A4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13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Tuesday, February 17,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04295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Mid-Term Exam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Instructor: Craig Duckett</a:t>
            </a:r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825" y="560169"/>
            <a:ext cx="6343650" cy="105727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2500" y="1979646"/>
            <a:ext cx="1021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u="sng" dirty="0" smtClean="0">
                <a:solidFill>
                  <a:srgbClr val="C00000"/>
                </a:solidFill>
              </a:rPr>
              <a:t>Lecture 16: Assignment 2: Database</a:t>
            </a:r>
            <a:r>
              <a:rPr lang="en-US" sz="2400" dirty="0" smtClean="0">
                <a:solidFill>
                  <a:srgbClr val="C00000"/>
                </a:solidFill>
              </a:rPr>
              <a:t> due on </a:t>
            </a:r>
            <a:r>
              <a:rPr lang="en-US" sz="2400" b="1" dirty="0" smtClean="0">
                <a:solidFill>
                  <a:srgbClr val="C00000"/>
                </a:solidFill>
              </a:rPr>
              <a:t>Thursday, February 26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000" i="1" dirty="0" smtClean="0">
                <a:solidFill>
                  <a:srgbClr val="C00000"/>
                </a:solidFill>
              </a:rPr>
              <a:t>(uploaded to StudentTracker by midnight)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u="sng" dirty="0" smtClean="0">
                <a:solidFill>
                  <a:srgbClr val="C00000"/>
                </a:solidFill>
              </a:rPr>
              <a:t>Lecture 16</a:t>
            </a:r>
            <a:r>
              <a:rPr lang="en-US" sz="2400" dirty="0" smtClean="0">
                <a:solidFill>
                  <a:srgbClr val="C00000"/>
                </a:solidFill>
              </a:rPr>
              <a:t>: is also  </a:t>
            </a:r>
            <a:r>
              <a:rPr lang="en-US" sz="2400" b="1" dirty="0" smtClean="0">
                <a:solidFill>
                  <a:srgbClr val="C00000"/>
                </a:solidFill>
              </a:rPr>
              <a:t>Assignment 2 Work Day </a:t>
            </a:r>
            <a:r>
              <a:rPr lang="en-US" sz="2400" dirty="0">
                <a:solidFill>
                  <a:srgbClr val="C00000"/>
                </a:solidFill>
              </a:rPr>
              <a:t>on </a:t>
            </a:r>
            <a:r>
              <a:rPr lang="en-US" sz="2400" b="1" dirty="0">
                <a:solidFill>
                  <a:srgbClr val="C00000"/>
                </a:solidFill>
              </a:rPr>
              <a:t>Thursday, February 26</a:t>
            </a:r>
            <a:r>
              <a:rPr lang="en-US" sz="2400" b="1" baseline="30000" dirty="0">
                <a:solidFill>
                  <a:srgbClr val="C00000"/>
                </a:solidFill>
              </a:rPr>
              <a:t>th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000" i="1" dirty="0" smtClean="0">
                <a:solidFill>
                  <a:srgbClr val="C00000"/>
                </a:solidFill>
              </a:rPr>
              <a:t>(no lecture, but time to work on/complete Assignment 2 before submitting)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</a:rPr>
              <a:t>Lecture 21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Assignment 3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due on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Tuesday, March 17</a:t>
            </a:r>
            <a:r>
              <a:rPr lang="en-US" sz="2400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</a:rPr>
              <a:t>Lecture 21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Final Exam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is on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Tuesday, March 17</a:t>
            </a:r>
            <a:r>
              <a:rPr lang="en-US" sz="2400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7170" name="Picture 2" descr="http://www.clker.com/cliparts/2/1/0/9/11954220411982838432liftarn_Sign_language_D_finger_pointin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6214" y="-22922"/>
            <a:ext cx="936335" cy="22494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541290"/>
            <a:ext cx="6553200" cy="1028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MID-TERM INSTRUCTIONS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4225"/>
            <a:ext cx="10210800" cy="30003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TBD</a:t>
            </a:r>
            <a:endParaRPr lang="en-US" sz="2400" dirty="0" smtClean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37</Words>
  <Application>Microsoft Office PowerPoint</Application>
  <PresentationFormat>Widescreen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BIT 285:  (Web) Application Programming</vt:lpstr>
      <vt:lpstr>PowerPoint Presentation</vt:lpstr>
      <vt:lpstr>MID-TERM INSTRUCTIONS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Jerrex Chanowski</cp:lastModifiedBy>
  <cp:revision>78</cp:revision>
  <dcterms:created xsi:type="dcterms:W3CDTF">2014-11-07T17:57:23Z</dcterms:created>
  <dcterms:modified xsi:type="dcterms:W3CDTF">2014-12-20T15:26:46Z</dcterms:modified>
</cp:coreProperties>
</file>