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325" r:id="rId2"/>
    <p:sldId id="326" r:id="rId3"/>
    <p:sldId id="327" r:id="rId4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ening" id="{4D316DF1-6D15-452F-B91A-093B85918B5D}">
          <p14:sldIdLst>
            <p14:sldId id="325"/>
          </p14:sldIdLst>
        </p14:section>
        <p14:section name="Using the LocalDB" id="{0CC88A69-65F0-459F-B0FF-EEF959246FCA}">
          <p14:sldIdLst>
            <p14:sldId id="326"/>
            <p14:sldId id="3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0603"/>
    <a:srgbClr val="99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01" autoAdjust="0"/>
    <p:restoredTop sz="94660"/>
  </p:normalViewPr>
  <p:slideViewPr>
    <p:cSldViewPr snapToGrid="0">
      <p:cViewPr varScale="1">
        <p:scale>
          <a:sx n="92" d="100"/>
          <a:sy n="92" d="100"/>
        </p:scale>
        <p:origin x="18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AE84E-49BE-4D5B-BE3C-B89694DB8451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F9979-982B-491A-87F2-E282B3B98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62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56AE118-5FD4-4419-A0BD-432ADA9B82D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BD540F3-4C8E-44E8-B84D-F4FC457A4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35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0AC09-8549-4715-AB8A-49FDC8D964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21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B3A5-C0A8-435F-92B0-17CC2420C07F}" type="datetime1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97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9175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864184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4657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414288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0928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4895-36A9-4D06-9D9C-9B4D8EADD6AF}" type="datetime1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49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00FF-F62D-4F2A-B447-63B5F81C61C6}" type="datetime1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FE44-E4F7-48C0-8B3C-44FC0A33A6B0}" type="datetime1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7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F4-C31B-48E2-B1C5-117C4AE0B6DD}" type="datetime1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85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6AE0-8CA7-4D03-B1BE-86899FDBB321}" type="datetime1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0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36E0-7EFD-4225-9E44-EDC94F808343}" type="datetime1">
              <a:rPr lang="en-US" smtClean="0"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3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3336-0A2B-4892-8389-5CF4613E7D5B}" type="datetime1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09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3661-C7E0-44F6-A38A-079B1652FEE5}" type="datetime1">
              <a:rPr lang="en-US" smtClean="0"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2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BE4A-7981-4F30-84CE-996D4D0A2B0B}" type="datetime1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2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CB7E-4C2A-4A1A-9BAE-7B9CB067F545}" type="datetime1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5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147C1-59E4-42C1-B6D5-EEAB718DBED8}" type="datetime1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7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asp.net/en/latest/tutorials/first-mvc-app/working-with-sql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39774" y="5014350"/>
            <a:ext cx="10642600" cy="1424549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5" name="Rectangle 4"/>
          <p:cNvSpPr/>
          <p:nvPr/>
        </p:nvSpPr>
        <p:spPr>
          <a:xfrm>
            <a:off x="784225" y="994968"/>
            <a:ext cx="10642600" cy="3752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674" y="1470950"/>
            <a:ext cx="10299700" cy="1506537"/>
          </a:xfrm>
        </p:spPr>
        <p:txBody>
          <a:bodyPr>
            <a:noAutofit/>
          </a:bodyPr>
          <a:lstStyle/>
          <a:p>
            <a:pPr algn="l"/>
            <a:r>
              <a:rPr lang="en-US" sz="5400" b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 286</a:t>
            </a:r>
            <a:r>
              <a:rPr lang="en-US" sz="5400" b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spc="7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Applications</a:t>
            </a:r>
            <a:endParaRPr lang="en-US" sz="5400" b="1" spc="7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0175" y="3792968"/>
            <a:ext cx="9410700" cy="652462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solidFill>
                  <a:srgbClr val="8B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04</a:t>
            </a:r>
            <a:r>
              <a:rPr lang="en-US" sz="4000" dirty="0" smtClean="0">
                <a:solidFill>
                  <a:srgbClr val="8B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Thursday, January 15, 2015</a:t>
            </a:r>
            <a:endParaRPr lang="en-US" sz="4000" dirty="0">
              <a:solidFill>
                <a:srgbClr val="8B06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06512" y="3788701"/>
            <a:ext cx="9509125" cy="640738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39774" y="5074163"/>
            <a:ext cx="10642599" cy="6524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/>
              <a:t>ASP.Net</a:t>
            </a:r>
            <a:r>
              <a:rPr lang="en-US" sz="3200" dirty="0"/>
              <a:t> MVC </a:t>
            </a:r>
            <a:r>
              <a:rPr lang="en-US" sz="3200" dirty="0" smtClean="0"/>
              <a:t>-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912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First Steps With The Database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600" y="1838324"/>
            <a:ext cx="10045700" cy="474370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https://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docs.asp.net/en/latest/tutorials/</a:t>
            </a:r>
            <a:br>
              <a:rPr lang="en-US" sz="3600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</a:b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first-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mvc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-app/working-with-sql.html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If you copy and paste the above you’ll get a 404 because of the newline after tutorials/ - delete the space (or the %20, once you’re looking at the 404) and try again.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We’ll mostly be going through this web page, instead of these slides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Topics: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How to configure your web app to use a database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Using </a:t>
            </a:r>
            <a:r>
              <a:rPr lang="en-US" b="1" dirty="0" smtClean="0"/>
              <a:t>SQL </a:t>
            </a:r>
            <a:r>
              <a:rPr lang="en-US" b="1" dirty="0"/>
              <a:t>Server Object Explorer</a:t>
            </a:r>
            <a:r>
              <a:rPr lang="en-US" dirty="0"/>
              <a:t> (SSOX</a:t>
            </a:r>
            <a:r>
              <a:rPr lang="en-US" dirty="0" smtClean="0"/>
              <a:t>) to explore the SQL Server Express </a:t>
            </a:r>
            <a:r>
              <a:rPr lang="en-US" dirty="0" err="1" smtClean="0"/>
              <a:t>LocalDB</a:t>
            </a:r>
            <a:endParaRPr lang="en-US" dirty="0" smtClean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Seeding the database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52500" y="1524000"/>
            <a:ext cx="1021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8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using the SQL Server Object Explorer, may need </a:t>
            </a:r>
            <a:r>
              <a:rPr lang="en-US" dirty="0" smtClean="0"/>
              <a:t>to run the web app in order to see the table</a:t>
            </a:r>
          </a:p>
          <a:p>
            <a:r>
              <a:rPr lang="en-US" dirty="0" smtClean="0"/>
              <a:t>An </a:t>
            </a:r>
            <a:r>
              <a:rPr lang="en-US" dirty="0"/>
              <a:t>error occurred attempting to determine the process id of the DNX process hosting your </a:t>
            </a:r>
            <a:r>
              <a:rPr lang="en-US" dirty="0" smtClean="0"/>
              <a:t>application:</a:t>
            </a:r>
          </a:p>
          <a:p>
            <a:pPr lvl="1"/>
            <a:r>
              <a:rPr lang="en-US" dirty="0" smtClean="0"/>
              <a:t>delete </a:t>
            </a:r>
            <a:r>
              <a:rPr lang="en-US" dirty="0" err="1" smtClean="0"/>
              <a:t>project.json.lock</a:t>
            </a:r>
            <a:r>
              <a:rPr lang="en-US" dirty="0" smtClean="0"/>
              <a:t> file (under the </a:t>
            </a:r>
            <a:r>
              <a:rPr lang="en-US" dirty="0" err="1" smtClean="0"/>
              <a:t>project.json</a:t>
            </a:r>
            <a:r>
              <a:rPr lang="en-US" dirty="0" smtClean="0"/>
              <a:t> file)</a:t>
            </a:r>
          </a:p>
          <a:p>
            <a:pPr lvl="1"/>
            <a:r>
              <a:rPr lang="en-US" dirty="0" smtClean="0"/>
              <a:t>May also need to restart Visual Studio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7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2123</TotalTime>
  <Words>81</Words>
  <Application>Microsoft Office PowerPoint</Application>
  <PresentationFormat>Widescreen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Wisp</vt:lpstr>
      <vt:lpstr>BIT 286:  Web Applications</vt:lpstr>
      <vt:lpstr>First Steps With The Database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285:  Web Application Programming</dc:title>
  <dc:creator>Craig Duckett</dc:creator>
  <cp:lastModifiedBy>Michael Panitz</cp:lastModifiedBy>
  <cp:revision>173</cp:revision>
  <cp:lastPrinted>2015-01-21T17:09:21Z</cp:lastPrinted>
  <dcterms:created xsi:type="dcterms:W3CDTF">2014-11-07T17:57:23Z</dcterms:created>
  <dcterms:modified xsi:type="dcterms:W3CDTF">2016-05-02T18:07:20Z</dcterms:modified>
</cp:coreProperties>
</file>