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6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868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1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73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02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2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95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41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82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88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6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7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1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225A3-AB6A-4B14-834E-95AC8A80B31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7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aspnet/core/fundamentals/logg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aspnet/core/fundamentals/logging#built-in-logging-provide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53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Add Logging </a:t>
            </a:r>
            <a:br>
              <a:rPr lang="en-US" dirty="0"/>
            </a:br>
            <a:r>
              <a:rPr lang="en-US" dirty="0"/>
              <a:t>To Your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7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NO QUIZ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Acceptance Testing Feedback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Finish </a:t>
            </a:r>
            <a:r>
              <a:rPr lang="en-US" dirty="0" err="1"/>
              <a:t>ASP.Net</a:t>
            </a:r>
            <a:r>
              <a:rPr lang="en-US" dirty="0"/>
              <a:t> Core tutorial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Start </a:t>
            </a:r>
            <a:r>
              <a:rPr lang="en-US"/>
              <a:t>with Slide 37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Debugging (using the Visual Studio debugger)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ASP.Net</a:t>
            </a:r>
            <a:r>
              <a:rPr lang="en-US" dirty="0"/>
              <a:t> Core – Logging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There will be a quiz next lecture</a:t>
            </a:r>
          </a:p>
        </p:txBody>
      </p:sp>
    </p:spTree>
    <p:extLst>
      <p:ext uri="{BB962C8B-B14F-4D97-AF65-F5344CB8AC3E}">
        <p14:creationId xmlns:p14="http://schemas.microsoft.com/office/powerpoint/2010/main" val="307475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Test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Don’t forget to list ‘negative’ cases</a:t>
            </a:r>
          </a:p>
          <a:p>
            <a:pPr lvl="1"/>
            <a:r>
              <a:rPr lang="en-US" dirty="0"/>
              <a:t>Trying to register a new account and it doesn’t work (why not?) – what happens?</a:t>
            </a:r>
          </a:p>
          <a:p>
            <a:r>
              <a:rPr lang="en-US" dirty="0"/>
              <a:t>Don’t forget the story ID’s</a:t>
            </a:r>
          </a:p>
          <a:p>
            <a:pPr lvl="1"/>
            <a:r>
              <a:rPr lang="en-US" dirty="0"/>
              <a:t>These must match the relevant requirement in the Requirements Doc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FFFF00"/>
                </a:solidFill>
              </a:rPr>
              <a:t>Finish this for Monday!</a:t>
            </a:r>
          </a:p>
          <a:p>
            <a:pPr lvl="1"/>
            <a:r>
              <a:rPr lang="en-US" dirty="0"/>
              <a:t>Every single requirement should have acceptance tests!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3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program (web app) will run on a server, 24x7, forever and ever</a:t>
            </a:r>
          </a:p>
          <a:p>
            <a:r>
              <a:rPr lang="en-US" dirty="0"/>
              <a:t>If something goes wrong you want to get useful info about what happened</a:t>
            </a:r>
          </a:p>
          <a:p>
            <a:pPr lvl="1"/>
            <a:r>
              <a:rPr lang="en-US" dirty="0"/>
              <a:t>You may not be able to attach the debugger to the web app</a:t>
            </a:r>
          </a:p>
          <a:p>
            <a:pPr lvl="1"/>
            <a:r>
              <a:rPr lang="en-US" dirty="0"/>
              <a:t>You may not be able to reproduce the problem</a:t>
            </a:r>
          </a:p>
          <a:p>
            <a:endParaRPr lang="en-US" dirty="0"/>
          </a:p>
          <a:p>
            <a:r>
              <a:rPr lang="en-US" dirty="0"/>
              <a:t>Logging:</a:t>
            </a:r>
          </a:p>
          <a:p>
            <a:pPr lvl="1"/>
            <a:r>
              <a:rPr lang="en-US" dirty="0"/>
              <a:t>Saving messages for later reference, in order to help you figure out what your program is doing wrong / underperforming / how that hacker broke into your system /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8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be walking through:</a:t>
            </a:r>
          </a:p>
          <a:p>
            <a:pPr lvl="1"/>
            <a:r>
              <a:rPr lang="en-US" dirty="0">
                <a:hlinkClick r:id="rId2"/>
              </a:rPr>
              <a:t>https://docs.microsoft.com/en-us/aspnet/core/fundamentals/logging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7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6782"/>
            <a:ext cx="10820400" cy="4591904"/>
          </a:xfrm>
        </p:spPr>
        <p:txBody>
          <a:bodyPr>
            <a:normAutofit/>
          </a:bodyPr>
          <a:lstStyle/>
          <a:p>
            <a:r>
              <a:rPr lang="en-US" dirty="0"/>
              <a:t>“A logging provider takes some action on logged data, such as display it on the console or store it in Azure blob storage. ”</a:t>
            </a:r>
          </a:p>
          <a:p>
            <a:r>
              <a:rPr lang="en-US" dirty="0"/>
              <a:t>Examples of providers:</a:t>
            </a:r>
          </a:p>
          <a:p>
            <a:pPr lvl="1"/>
            <a:r>
              <a:rPr lang="en-US" dirty="0"/>
              <a:t>Print it to the console (just like </a:t>
            </a:r>
            <a:r>
              <a:rPr lang="en-US" dirty="0" err="1"/>
              <a:t>Console.WriteLine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Save it to a file</a:t>
            </a:r>
          </a:p>
          <a:p>
            <a:pPr lvl="1"/>
            <a:r>
              <a:rPr lang="en-US" dirty="0"/>
              <a:t>Save it to a database</a:t>
            </a:r>
          </a:p>
          <a:p>
            <a:pPr lvl="1"/>
            <a:r>
              <a:rPr lang="en-US" dirty="0"/>
              <a:t>Save it to Azure (aka “save it to a file/database in the cloud”)</a:t>
            </a:r>
          </a:p>
          <a:p>
            <a:pPr lvl="1"/>
            <a:endParaRPr lang="en-US" dirty="0"/>
          </a:p>
          <a:p>
            <a:r>
              <a:rPr lang="en-US" dirty="0"/>
              <a:t>Built-in providers:</a:t>
            </a:r>
          </a:p>
          <a:p>
            <a:pPr lvl="1"/>
            <a:r>
              <a:rPr lang="en-US" dirty="0">
                <a:hlinkClick r:id="rId2"/>
              </a:rPr>
              <a:t>https://docs.microsoft.com/en-us/aspnet/core/fundamentals/logging#built-in-logging-providers</a:t>
            </a:r>
            <a:r>
              <a:rPr lang="en-US" dirty="0"/>
              <a:t> </a:t>
            </a:r>
          </a:p>
          <a:p>
            <a:r>
              <a:rPr lang="en-US" dirty="0"/>
              <a:t>You can also use 3</a:t>
            </a:r>
            <a:r>
              <a:rPr lang="en-US" baseline="30000" dirty="0"/>
              <a:t>rd</a:t>
            </a:r>
            <a:r>
              <a:rPr lang="en-US" dirty="0"/>
              <a:t> party providers (your own, or written by someone else)</a:t>
            </a:r>
          </a:p>
        </p:txBody>
      </p:sp>
    </p:spTree>
    <p:extLst>
      <p:ext uri="{BB962C8B-B14F-4D97-AF65-F5344CB8AC3E}">
        <p14:creationId xmlns:p14="http://schemas.microsoft.com/office/powerpoint/2010/main" val="296720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add in the Console &amp; Debugger providers, as per that first step in the </a:t>
            </a:r>
            <a:r>
              <a:rPr lang="en-US" dirty="0" err="1"/>
              <a:t>turorial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9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Items To The Log(s)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5006"/>
            <a:ext cx="10820400" cy="4453680"/>
          </a:xfrm>
        </p:spPr>
        <p:txBody>
          <a:bodyPr>
            <a:normAutofit/>
          </a:bodyPr>
          <a:lstStyle/>
          <a:p>
            <a:r>
              <a:rPr lang="en-US" dirty="0"/>
              <a:t>&lt;Let’s look a the sample code in “How to create logs”&gt;</a:t>
            </a:r>
          </a:p>
          <a:p>
            <a:endParaRPr lang="en-US" dirty="0"/>
          </a:p>
          <a:p>
            <a:r>
              <a:rPr lang="en-US" dirty="0"/>
              <a:t>Let’s go through “Sample logging output”</a:t>
            </a:r>
          </a:p>
        </p:txBody>
      </p:sp>
    </p:spTree>
    <p:extLst>
      <p:ext uri="{BB962C8B-B14F-4D97-AF65-F5344CB8AC3E}">
        <p14:creationId xmlns:p14="http://schemas.microsoft.com/office/powerpoint/2010/main" val="3109349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Items To The Log(s)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5006"/>
            <a:ext cx="10820400" cy="4453680"/>
          </a:xfrm>
        </p:spPr>
        <p:txBody>
          <a:bodyPr>
            <a:normAutofit/>
          </a:bodyPr>
          <a:lstStyle/>
          <a:p>
            <a:r>
              <a:rPr lang="en-US" dirty="0"/>
              <a:t>Categories</a:t>
            </a:r>
          </a:p>
          <a:p>
            <a:pPr lvl="1"/>
            <a:r>
              <a:rPr lang="en-US" dirty="0"/>
              <a:t>So you know where the message is coming from</a:t>
            </a:r>
          </a:p>
          <a:p>
            <a:endParaRPr lang="en-US" dirty="0"/>
          </a:p>
          <a:p>
            <a:r>
              <a:rPr lang="en-US" dirty="0"/>
              <a:t>Log Level</a:t>
            </a:r>
          </a:p>
          <a:p>
            <a:pPr lvl="1"/>
            <a:r>
              <a:rPr lang="en-US" dirty="0"/>
              <a:t>You can specify how important it is to see the message</a:t>
            </a:r>
          </a:p>
          <a:p>
            <a:pPr lvl="1"/>
            <a:r>
              <a:rPr lang="en-US" dirty="0"/>
              <a:t>You can then tell the logger what level (and above) you want to see</a:t>
            </a:r>
          </a:p>
          <a:p>
            <a:pPr lvl="1"/>
            <a:r>
              <a:rPr lang="en-US" dirty="0"/>
              <a:t>This way you can put  a </a:t>
            </a:r>
            <a:r>
              <a:rPr lang="en-US" i="1" dirty="0"/>
              <a:t>ton</a:t>
            </a:r>
            <a:r>
              <a:rPr lang="en-US" dirty="0"/>
              <a:t>  of messages in at the ‘Debug’ (lowest) level, set the level to display higher for day-to-day use, and only see critical messages normally.</a:t>
            </a:r>
            <a:br>
              <a:rPr lang="en-US" dirty="0"/>
            </a:br>
            <a:r>
              <a:rPr lang="en-US" dirty="0"/>
              <a:t>Once you know there’s a bug you can change the log level to be ‘debug’ to get detailed information (for debugging purposes)</a:t>
            </a:r>
          </a:p>
          <a:p>
            <a:pPr lvl="1"/>
            <a:r>
              <a:rPr lang="en-US" dirty="0"/>
              <a:t>This is covered in the “Log filtering” section</a:t>
            </a:r>
          </a:p>
        </p:txBody>
      </p:sp>
    </p:spTree>
    <p:extLst>
      <p:ext uri="{BB962C8B-B14F-4D97-AF65-F5344CB8AC3E}">
        <p14:creationId xmlns:p14="http://schemas.microsoft.com/office/powerpoint/2010/main" val="26398272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935</TotalTime>
  <Words>369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Lesson 12</vt:lpstr>
      <vt:lpstr>Plan for today</vt:lpstr>
      <vt:lpstr>Acceptance Test Feedback</vt:lpstr>
      <vt:lpstr>Logging</vt:lpstr>
      <vt:lpstr>Tutorial</vt:lpstr>
      <vt:lpstr>Providers</vt:lpstr>
      <vt:lpstr>Providers</vt:lpstr>
      <vt:lpstr>Adding Items To The Log(s)</vt:lpstr>
      <vt:lpstr>Adding Items To The Log(s)</vt:lpstr>
      <vt:lpstr>Let’s Add Logging  To Your App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07</dc:title>
  <dc:creator>Panitz, Michael W.</dc:creator>
  <cp:lastModifiedBy>Michael Panitz</cp:lastModifiedBy>
  <cp:revision>41</cp:revision>
  <dcterms:created xsi:type="dcterms:W3CDTF">2017-04-19T07:36:57Z</dcterms:created>
  <dcterms:modified xsi:type="dcterms:W3CDTF">2017-05-03T17:37:53Z</dcterms:modified>
</cp:coreProperties>
</file>