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1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73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9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4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82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8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6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7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1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25A3-AB6A-4B14-834E-95AC8A80B31A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1015-15C2-4E94-B38B-D982DA479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0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53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NO QUIZ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Acceptance Testing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Overview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Start work on this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Finish with </a:t>
            </a:r>
            <a:r>
              <a:rPr lang="en-US" dirty="0" err="1"/>
              <a:t>ASP.Net</a:t>
            </a:r>
            <a:r>
              <a:rPr lang="en-US" dirty="0"/>
              <a:t> Core tutorial</a:t>
            </a:r>
          </a:p>
        </p:txBody>
      </p:sp>
    </p:spTree>
    <p:extLst>
      <p:ext uri="{BB962C8B-B14F-4D97-AF65-F5344CB8AC3E}">
        <p14:creationId xmlns:p14="http://schemas.microsoft.com/office/powerpoint/2010/main" val="30747546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887</TotalTime>
  <Words>21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Lesson 11</vt:lpstr>
      <vt:lpstr>Plan for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07</dc:title>
  <dc:creator>Panitz, Michael W.</dc:creator>
  <cp:lastModifiedBy>Michael Panitz</cp:lastModifiedBy>
  <cp:revision>30</cp:revision>
  <dcterms:created xsi:type="dcterms:W3CDTF">2017-04-19T07:36:57Z</dcterms:created>
  <dcterms:modified xsi:type="dcterms:W3CDTF">2017-05-01T04:31:54Z</dcterms:modified>
</cp:coreProperties>
</file>