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57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6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73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2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2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8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2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225A3-AB6A-4B14-834E-95AC8A80B31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21015-15C2-4E94-B38B-D982DA47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7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 QUIZ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Status document – estimation exercise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Work Day</a:t>
            </a:r>
          </a:p>
        </p:txBody>
      </p:sp>
    </p:spTree>
    <p:extLst>
      <p:ext uri="{BB962C8B-B14F-4D97-AF65-F5344CB8AC3E}">
        <p14:creationId xmlns:p14="http://schemas.microsoft.com/office/powerpoint/2010/main" val="307475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79" y="238502"/>
            <a:ext cx="6917605" cy="65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Feeback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Project REQUIREMENTS doc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93824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Y’all</a:t>
            </a:r>
            <a:r>
              <a:rPr lang="en-US" dirty="0"/>
              <a:t> need more detail on what you’re doing</a:t>
            </a:r>
          </a:p>
          <a:p>
            <a:pPr lvl="1"/>
            <a:r>
              <a:rPr lang="en-US" dirty="0" err="1"/>
              <a:t>Y’all</a:t>
            </a:r>
            <a:r>
              <a:rPr lang="en-US" dirty="0"/>
              <a:t> mostly have a </a:t>
            </a:r>
            <a:r>
              <a:rPr lang="en-US" dirty="0" err="1"/>
              <a:t>liste</a:t>
            </a:r>
            <a:r>
              <a:rPr lang="en-US" dirty="0"/>
              <a:t> of features, not requirements (Ex: “Subtraction game”)</a:t>
            </a:r>
          </a:p>
          <a:p>
            <a:pPr lvl="1"/>
            <a:r>
              <a:rPr lang="en-US" dirty="0"/>
              <a:t>Ex: Who’s going to create the database?</a:t>
            </a:r>
          </a:p>
          <a:p>
            <a:r>
              <a:rPr lang="en-US" dirty="0" err="1"/>
              <a:t>Y’all</a:t>
            </a:r>
            <a:r>
              <a:rPr lang="en-US" dirty="0"/>
              <a:t> are underestimating how much time it will take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Right now it’s ok</a:t>
            </a:r>
            <a:r>
              <a:rPr lang="en-US" dirty="0"/>
              <a:t> - This is a natural stage of professional development</a:t>
            </a:r>
          </a:p>
          <a:p>
            <a:pPr lvl="1"/>
            <a:r>
              <a:rPr lang="en-US" dirty="0"/>
              <a:t>You’ll have a better handle on this after R1 is finished</a:t>
            </a:r>
          </a:p>
          <a:p>
            <a:pPr lvl="1"/>
            <a:r>
              <a:rPr lang="en-US" dirty="0"/>
              <a:t>We still need to work on this skill, though</a:t>
            </a:r>
          </a:p>
        </p:txBody>
      </p:sp>
    </p:spTree>
    <p:extLst>
      <p:ext uri="{BB962C8B-B14F-4D97-AF65-F5344CB8AC3E}">
        <p14:creationId xmlns:p14="http://schemas.microsoft.com/office/powerpoint/2010/main" val="332903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document</a:t>
            </a:r>
            <a:br>
              <a:rPr lang="en-US" dirty="0"/>
            </a:br>
            <a:r>
              <a:rPr lang="en-US" dirty="0"/>
              <a:t>Estimation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For </a:t>
            </a:r>
            <a:r>
              <a:rPr lang="en-US" b="1" u="sng" dirty="0">
                <a:solidFill>
                  <a:srgbClr val="FFFF00"/>
                </a:solidFill>
              </a:rPr>
              <a:t>TODAY</a:t>
            </a:r>
            <a:r>
              <a:rPr lang="en-US" b="1" u="sng" dirty="0"/>
              <a:t>: </a:t>
            </a:r>
          </a:p>
          <a:p>
            <a:r>
              <a:rPr lang="en-US" dirty="0"/>
              <a:t>Each person must pick a small task off your status document and then do it.  </a:t>
            </a:r>
          </a:p>
          <a:p>
            <a:r>
              <a:rPr lang="en-US" dirty="0"/>
              <a:t>Track your time while doing the task. </a:t>
            </a:r>
          </a:p>
          <a:p>
            <a:r>
              <a:rPr lang="en-US" dirty="0"/>
              <a:t>In class we’ll have a discussion about how much time it took vs. how much time you thought it would take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Reflection: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</a:t>
            </a:r>
            <a:r>
              <a:rPr lang="en-US" i="1" dirty="0"/>
              <a:t>id the amount of time that you actually took line up with your estimate?</a:t>
            </a:r>
          </a:p>
        </p:txBody>
      </p:sp>
    </p:spTree>
    <p:extLst>
      <p:ext uri="{BB962C8B-B14F-4D97-AF65-F5344CB8AC3E}">
        <p14:creationId xmlns:p14="http://schemas.microsoft.com/office/powerpoint/2010/main" val="78648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work on your project!!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 you should start work on your project</a:t>
            </a:r>
          </a:p>
          <a:p>
            <a:r>
              <a:rPr lang="en-US" dirty="0"/>
              <a:t>Note: this is an ‘ongoing’ homework assignment, even though I’m not assigning due dates (other than the R1, R2 due dates)</a:t>
            </a:r>
          </a:p>
          <a:p>
            <a:endParaRPr lang="en-US" dirty="0"/>
          </a:p>
          <a:p>
            <a:r>
              <a:rPr lang="en-US" dirty="0"/>
              <a:t>Grant me (the instructor) permission to view each of your GitHub repos!</a:t>
            </a:r>
          </a:p>
          <a:p>
            <a:pPr lvl="1"/>
            <a:r>
              <a:rPr lang="en-US" strike="sngStrike" dirty="0" err="1">
                <a:solidFill>
                  <a:schemeClr val="tx1">
                    <a:lumMod val="65000"/>
                  </a:schemeClr>
                </a:solidFill>
              </a:rPr>
              <a:t>TeamFAM</a:t>
            </a:r>
            <a:endParaRPr lang="en-US" strike="sngStrike" dirty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strike="sngStrike" dirty="0">
                <a:solidFill>
                  <a:schemeClr val="tx1">
                    <a:lumMod val="65000"/>
                  </a:schemeClr>
                </a:solidFill>
              </a:rPr>
              <a:t>Team Kismet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JASONS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÷ And Conquer</a:t>
            </a:r>
          </a:p>
        </p:txBody>
      </p:sp>
    </p:spTree>
    <p:extLst>
      <p:ext uri="{BB962C8B-B14F-4D97-AF65-F5344CB8AC3E}">
        <p14:creationId xmlns:p14="http://schemas.microsoft.com/office/powerpoint/2010/main" val="27620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R1 Rubric Modified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modified it so that “Actively communicates with Group” is now on there</a:t>
            </a:r>
          </a:p>
          <a:p>
            <a:r>
              <a:rPr lang="en-US" dirty="0"/>
              <a:t>You need to communicate with your group in ways that I can see</a:t>
            </a:r>
          </a:p>
          <a:p>
            <a:pPr lvl="1"/>
            <a:r>
              <a:rPr lang="en-US" dirty="0" err="1"/>
              <a:t>Y’all</a:t>
            </a:r>
            <a:r>
              <a:rPr lang="en-US" dirty="0"/>
              <a:t> must use Slack</a:t>
            </a:r>
          </a:p>
          <a:p>
            <a:pPr lvl="1"/>
            <a:r>
              <a:rPr lang="en-US" dirty="0"/>
              <a:t>CC me on emails</a:t>
            </a:r>
          </a:p>
          <a:p>
            <a:pPr lvl="1"/>
            <a:r>
              <a:rPr lang="en-US" dirty="0"/>
              <a:t>If you’re using anything </a:t>
            </a:r>
            <a:r>
              <a:rPr lang="en-US" dirty="0" err="1"/>
              <a:t>camtelse</a:t>
            </a:r>
            <a:r>
              <a:rPr lang="en-US" dirty="0"/>
              <a:t> arrange with me to see that, too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03159"/>
              </p:ext>
            </p:extLst>
          </p:nvPr>
        </p:nvGraphicFramePr>
        <p:xfrm>
          <a:off x="340658" y="4425179"/>
          <a:ext cx="11449724" cy="2244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586">
                  <a:extLst>
                    <a:ext uri="{9D8B030D-6E8A-4147-A177-3AD203B41FA5}">
                      <a16:colId xmlns:a16="http://schemas.microsoft.com/office/drawing/2014/main" val="4292178859"/>
                    </a:ext>
                  </a:extLst>
                </a:gridCol>
                <a:gridCol w="1839610">
                  <a:extLst>
                    <a:ext uri="{9D8B030D-6E8A-4147-A177-3AD203B41FA5}">
                      <a16:colId xmlns:a16="http://schemas.microsoft.com/office/drawing/2014/main" val="4138931065"/>
                    </a:ext>
                  </a:extLst>
                </a:gridCol>
                <a:gridCol w="1839610">
                  <a:extLst>
                    <a:ext uri="{9D8B030D-6E8A-4147-A177-3AD203B41FA5}">
                      <a16:colId xmlns:a16="http://schemas.microsoft.com/office/drawing/2014/main" val="2440860018"/>
                    </a:ext>
                  </a:extLst>
                </a:gridCol>
                <a:gridCol w="1839610">
                  <a:extLst>
                    <a:ext uri="{9D8B030D-6E8A-4147-A177-3AD203B41FA5}">
                      <a16:colId xmlns:a16="http://schemas.microsoft.com/office/drawing/2014/main" val="1465259109"/>
                    </a:ext>
                  </a:extLst>
                </a:gridCol>
                <a:gridCol w="1839610">
                  <a:extLst>
                    <a:ext uri="{9D8B030D-6E8A-4147-A177-3AD203B41FA5}">
                      <a16:colId xmlns:a16="http://schemas.microsoft.com/office/drawing/2014/main" val="1572432459"/>
                    </a:ext>
                  </a:extLst>
                </a:gridCol>
                <a:gridCol w="1840698">
                  <a:extLst>
                    <a:ext uri="{9D8B030D-6E8A-4147-A177-3AD203B41FA5}">
                      <a16:colId xmlns:a16="http://schemas.microsoft.com/office/drawing/2014/main" val="2141559189"/>
                    </a:ext>
                  </a:extLst>
                </a:gridCol>
              </a:tblGrid>
              <a:tr h="2244562">
                <a:tc>
                  <a:txBody>
                    <a:bodyPr/>
                    <a:lstStyle/>
                    <a:p>
                      <a:pPr marL="0" marR="139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Active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139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Group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139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Communication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139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(this is per-person)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Instructor did not see the individual communicate with the rest of the group, or “just once or twice”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3873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Instructor saw the individual communicate a very small number of times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Instructor saw the individual communicate with the rest of the group, but in a passive and / or minimal way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Instructor saw the individual communicate well with the rest of the group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7485" marR="0" indent="-142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Instructor saw the individual do an excellent job of both leading discussions and supporting teammates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8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4830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882</TotalTime>
  <Words>322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Vapor Trail</vt:lpstr>
      <vt:lpstr>Lesson 10</vt:lpstr>
      <vt:lpstr>Plan for today</vt:lpstr>
      <vt:lpstr>PowerPoint Presentation</vt:lpstr>
      <vt:lpstr>Feeback:  Project REQUIREMENTS doc</vt:lpstr>
      <vt:lpstr>Status document Estimation exercise</vt:lpstr>
      <vt:lpstr>Start work on your project!!</vt:lpstr>
      <vt:lpstr>R1 Rubric Modified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07</dc:title>
  <dc:creator>Panitz, Michael W.</dc:creator>
  <cp:lastModifiedBy>Michael Panitz</cp:lastModifiedBy>
  <cp:revision>29</cp:revision>
  <dcterms:created xsi:type="dcterms:W3CDTF">2017-04-19T07:36:57Z</dcterms:created>
  <dcterms:modified xsi:type="dcterms:W3CDTF">2017-04-26T20:18:44Z</dcterms:modified>
</cp:coreProperties>
</file>