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58" r:id="rId5"/>
    <p:sldId id="262" r:id="rId6"/>
    <p:sldId id="264" r:id="rId7"/>
    <p:sldId id="263" r:id="rId8"/>
    <p:sldId id="265" r:id="rId9"/>
    <p:sldId id="259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1A4225A3-AB6A-4B14-834E-95AC8A80B31A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7868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25A3-AB6A-4B14-834E-95AC8A80B31A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46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A4225A3-AB6A-4B14-834E-95AC8A80B31A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718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A4225A3-AB6A-4B14-834E-95AC8A80B31A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3730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A4225A3-AB6A-4B14-834E-95AC8A80B31A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029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25A3-AB6A-4B14-834E-95AC8A80B31A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425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25A3-AB6A-4B14-834E-95AC8A80B31A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5959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25A3-AB6A-4B14-834E-95AC8A80B31A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441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A4225A3-AB6A-4B14-834E-95AC8A80B31A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7826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25A3-AB6A-4B14-834E-95AC8A80B31A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898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A4225A3-AB6A-4B14-834E-95AC8A80B31A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881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25A3-AB6A-4B14-834E-95AC8A80B31A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69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25A3-AB6A-4B14-834E-95AC8A80B31A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52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25A3-AB6A-4B14-834E-95AC8A80B31A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37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25A3-AB6A-4B14-834E-95AC8A80B31A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542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25A3-AB6A-4B14-834E-95AC8A80B31A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48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25A3-AB6A-4B14-834E-95AC8A80B31A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16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225A3-AB6A-4B14-834E-95AC8A80B31A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4079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../../assignments/Agile_Project/overview_presentation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Dk1jpG2j8-r3RQVscnvJqpGBRtef1ZJT85rUGFQR-lA/edit#gid=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Planning Poker</a:t>
            </a:r>
            <a:br>
              <a:rPr lang="en-US" dirty="0"/>
            </a:br>
            <a:r>
              <a:rPr lang="en-US" dirty="0"/>
              <a:t>Dividing Up The </a:t>
            </a:r>
            <a:r>
              <a:rPr lang="en-US" dirty="0" err="1"/>
              <a:t>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553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00B1D-3758-4CAF-B878-AEA45FBC3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Status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42B50-DDFA-45B1-9AAC-0B9D73A14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due next lecture</a:t>
            </a:r>
          </a:p>
          <a:p>
            <a:endParaRPr lang="en-US" dirty="0"/>
          </a:p>
          <a:p>
            <a:r>
              <a:rPr lang="en-US" dirty="0"/>
              <a:t>You’ll have time to work on this in class, now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496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Feeback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Project concept docs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 this point all three groups have good project concept docs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From here on out: </a:t>
            </a:r>
            <a:r>
              <a:rPr lang="en-US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‘freeze’ docs that you want me to grade</a:t>
            </a:r>
          </a:p>
          <a:p>
            <a:pPr lvl="1"/>
            <a:r>
              <a:rPr lang="en-US" b="1" u="sng" dirty="0"/>
              <a:t>For example:</a:t>
            </a:r>
          </a:p>
          <a:p>
            <a:pPr lvl="2"/>
            <a:r>
              <a:rPr lang="en-US" dirty="0"/>
              <a:t>Create a ‘Finished Docs’ folder</a:t>
            </a:r>
          </a:p>
          <a:p>
            <a:pPr lvl="2"/>
            <a:r>
              <a:rPr lang="en-US" dirty="0"/>
              <a:t>When something is due copy it into that folder</a:t>
            </a:r>
          </a:p>
          <a:p>
            <a:pPr lvl="2"/>
            <a:r>
              <a:rPr lang="en-US" dirty="0"/>
              <a:t>The ‘Finished Docs’ folder is the frozen copy</a:t>
            </a:r>
          </a:p>
          <a:p>
            <a:pPr lvl="2"/>
            <a:r>
              <a:rPr lang="en-US" dirty="0"/>
              <a:t>The original will keep changing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032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CE3AB-4943-4F62-B9E7-7D96A689F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Grades are listed in </a:t>
            </a:r>
            <a:r>
              <a:rPr lang="en-US" dirty="0" err="1"/>
              <a:t>StudentTracker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57F8B-4716-4077-AAE7-7EAB7E4965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add yourself to BIT 286 in </a:t>
            </a:r>
            <a:r>
              <a:rPr lang="en-US" dirty="0" err="1"/>
              <a:t>StudentTracker</a:t>
            </a:r>
            <a:r>
              <a:rPr lang="en-US" dirty="0"/>
              <a:t> in order to see your grades</a:t>
            </a:r>
          </a:p>
        </p:txBody>
      </p:sp>
    </p:spTree>
    <p:extLst>
      <p:ext uri="{BB962C8B-B14F-4D97-AF65-F5344CB8AC3E}">
        <p14:creationId xmlns:p14="http://schemas.microsoft.com/office/powerpoint/2010/main" val="2549939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for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Quiz #2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Planning Poker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Dividing up the work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Project Status document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Any remaining time: resume the </a:t>
            </a:r>
            <a:r>
              <a:rPr lang="en-US" dirty="0" err="1"/>
              <a:t>ASP.Net</a:t>
            </a:r>
            <a:r>
              <a:rPr lang="en-US" dirty="0"/>
              <a:t> Core tutorial</a:t>
            </a:r>
          </a:p>
        </p:txBody>
      </p:sp>
    </p:spTree>
    <p:extLst>
      <p:ext uri="{BB962C8B-B14F-4D97-AF65-F5344CB8AC3E}">
        <p14:creationId xmlns:p14="http://schemas.microsoft.com/office/powerpoint/2010/main" val="3074754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DBFA0-86A5-40BC-A75B-187AC42D0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Poker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FACEE-3607-49A5-9D22-2681A0315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892366"/>
            <a:ext cx="10820400" cy="5326319"/>
          </a:xfrm>
        </p:spPr>
        <p:txBody>
          <a:bodyPr/>
          <a:lstStyle/>
          <a:p>
            <a:r>
              <a:rPr lang="en-US" dirty="0">
                <a:hlinkClick r:id="rId2" action="ppaction://hlinkfile"/>
              </a:rPr>
              <a:t>Gagne slides, slide #22</a:t>
            </a:r>
            <a:endParaRPr lang="en-US" dirty="0"/>
          </a:p>
          <a:p>
            <a:endParaRPr lang="en-US" dirty="0"/>
          </a:p>
          <a:p>
            <a:r>
              <a:rPr lang="en-US" dirty="0"/>
              <a:t>Points represent the amount of work / difficulty of completing each task</a:t>
            </a:r>
          </a:p>
          <a:p>
            <a:pPr lvl="1"/>
            <a:r>
              <a:rPr lang="en-US" dirty="0"/>
              <a:t>This should include the time necessary to learn any new technologies / techniques</a:t>
            </a:r>
          </a:p>
          <a:p>
            <a:pPr lvl="1"/>
            <a:endParaRPr lang="en-US" dirty="0"/>
          </a:p>
          <a:p>
            <a:r>
              <a:rPr lang="en-US" dirty="0"/>
              <a:t>Each person picks a point value (secretly)</a:t>
            </a:r>
          </a:p>
          <a:p>
            <a:r>
              <a:rPr lang="en-US" dirty="0"/>
              <a:t>Then you all reveal your answers at once</a:t>
            </a:r>
          </a:p>
          <a:p>
            <a:r>
              <a:rPr lang="en-US" dirty="0"/>
              <a:t>If the numbers are (pretty much) the same then write it down</a:t>
            </a:r>
          </a:p>
          <a:p>
            <a:r>
              <a:rPr lang="en-US" dirty="0"/>
              <a:t>If the numbers are different then talk about it</a:t>
            </a:r>
          </a:p>
          <a:p>
            <a:pPr lvl="1"/>
            <a:r>
              <a:rPr lang="en-US" dirty="0"/>
              <a:t>Try to come to a consensus on the amount of work / difficulty / time required</a:t>
            </a:r>
          </a:p>
          <a:p>
            <a:pPr lvl="1"/>
            <a:r>
              <a:rPr lang="en-US" dirty="0"/>
              <a:t>Ex: Why did each person pick the number they did?  Do these explanations change anyone else’s opinion?  If not, keep talking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650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1471E-07DF-4C53-9EED-4C393A9E6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&lt;go do this in class&gt;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1EA7A-1A7F-493C-B4D2-217FE4BD2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43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A72A1-FC5C-4980-8ABF-C70391E2F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Release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DD978-962D-4FF2-969A-5FBD1E426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Sum up the total story points</a:t>
            </a:r>
          </a:p>
          <a:p>
            <a:r>
              <a:rPr lang="en-US" dirty="0"/>
              <a:t>Divide by 3 (for 3 releases)</a:t>
            </a:r>
          </a:p>
          <a:p>
            <a:r>
              <a:rPr lang="en-US" dirty="0"/>
              <a:t>That’s the number of points you need to finish for each release</a:t>
            </a:r>
          </a:p>
          <a:p>
            <a:endParaRPr lang="en-US" dirty="0"/>
          </a:p>
          <a:p>
            <a:r>
              <a:rPr lang="en-US" dirty="0"/>
              <a:t>Look over the stories, and prioritize them</a:t>
            </a:r>
          </a:p>
          <a:p>
            <a:pPr lvl="1"/>
            <a:r>
              <a:rPr lang="en-US" b="1" dirty="0">
                <a:solidFill>
                  <a:srgbClr val="FFFF00"/>
                </a:solidFill>
              </a:rPr>
              <a:t>High</a:t>
            </a:r>
            <a:r>
              <a:rPr lang="en-US" dirty="0"/>
              <a:t>ly important that it get done, </a:t>
            </a:r>
            <a:r>
              <a:rPr lang="en-US" b="1" dirty="0">
                <a:solidFill>
                  <a:srgbClr val="FFFF00"/>
                </a:solidFill>
              </a:rPr>
              <a:t>Medium</a:t>
            </a:r>
            <a:r>
              <a:rPr lang="en-US" dirty="0"/>
              <a:t>, or </a:t>
            </a:r>
            <a:r>
              <a:rPr lang="en-US" b="1" dirty="0">
                <a:solidFill>
                  <a:srgbClr val="FFFF00"/>
                </a:solidFill>
              </a:rPr>
              <a:t>Low</a:t>
            </a:r>
            <a:endParaRPr lang="en-US" dirty="0"/>
          </a:p>
          <a:p>
            <a:r>
              <a:rPr lang="en-US" dirty="0"/>
              <a:t>List as many of the High priority stories as you can, limiting yourself to 1/3 of the total story points</a:t>
            </a:r>
          </a:p>
          <a:p>
            <a:endParaRPr lang="en-US" dirty="0"/>
          </a:p>
          <a:p>
            <a:r>
              <a:rPr lang="en-US" dirty="0"/>
              <a:t>That’s what you’re doing for your first release ☺</a:t>
            </a:r>
          </a:p>
        </p:txBody>
      </p:sp>
    </p:spTree>
    <p:extLst>
      <p:ext uri="{BB962C8B-B14F-4D97-AF65-F5344CB8AC3E}">
        <p14:creationId xmlns:p14="http://schemas.microsoft.com/office/powerpoint/2010/main" val="3451453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CECAF-397B-471B-89B1-05E2919F7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&lt;Do this in class&gt;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494AF-ACB2-4AC1-A8E1-AD2DE4648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830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Dividing up the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7614"/>
            <a:ext cx="10820400" cy="494657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Divide up the work, using a </a:t>
            </a:r>
            <a:r>
              <a:rPr lang="en-US" dirty="0">
                <a:hlinkClick r:id="rId2"/>
              </a:rPr>
              <a:t>Project Status Document</a:t>
            </a:r>
            <a:endParaRPr lang="en-US" dirty="0"/>
          </a:p>
          <a:p>
            <a:endParaRPr lang="en-US" dirty="0"/>
          </a:p>
          <a:p>
            <a:r>
              <a:rPr lang="en-US" dirty="0"/>
              <a:t>Each person should have ‘ownership’ of one or more areas</a:t>
            </a:r>
          </a:p>
          <a:p>
            <a:pPr lvl="1"/>
            <a:r>
              <a:rPr lang="en-US" dirty="0"/>
              <a:t>That person is the primary developer for that area</a:t>
            </a:r>
          </a:p>
          <a:p>
            <a:pPr lvl="1"/>
            <a:r>
              <a:rPr lang="en-US" dirty="0"/>
              <a:t>They know “everything” about that area</a:t>
            </a:r>
          </a:p>
          <a:p>
            <a:pPr lvl="1"/>
            <a:r>
              <a:rPr lang="en-US" dirty="0"/>
              <a:t>They’re the ‘go to’ person for that area</a:t>
            </a:r>
          </a:p>
          <a:p>
            <a:endParaRPr lang="en-US" dirty="0"/>
          </a:p>
          <a:p>
            <a:r>
              <a:rPr lang="en-US" dirty="0"/>
              <a:t>Each person should get about the same number of planning (poker) points</a:t>
            </a:r>
          </a:p>
          <a:p>
            <a:endParaRPr lang="en-US" dirty="0"/>
          </a:p>
          <a:p>
            <a:r>
              <a:rPr lang="en-US" dirty="0"/>
              <a:t>It’s ok to swap stuff around</a:t>
            </a:r>
          </a:p>
          <a:p>
            <a:pPr lvl="1"/>
            <a:r>
              <a:rPr lang="en-US" dirty="0"/>
              <a:t>But make sure that the points remain balanced</a:t>
            </a:r>
          </a:p>
          <a:p>
            <a:endParaRPr lang="en-US" dirty="0"/>
          </a:p>
          <a:p>
            <a:r>
              <a:rPr lang="en-US" dirty="0"/>
              <a:t>Update the requirements doc as you go!</a:t>
            </a:r>
          </a:p>
        </p:txBody>
      </p:sp>
    </p:spTree>
    <p:extLst>
      <p:ext uri="{BB962C8B-B14F-4D97-AF65-F5344CB8AC3E}">
        <p14:creationId xmlns:p14="http://schemas.microsoft.com/office/powerpoint/2010/main" val="74048091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649</TotalTime>
  <Words>421</Words>
  <Application>Microsoft Office PowerPoint</Application>
  <PresentationFormat>Widescreen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Vapor Trail</vt:lpstr>
      <vt:lpstr>Planning Poker Dividing Up The WOrk</vt:lpstr>
      <vt:lpstr>Feeback:  Project concept docs</vt:lpstr>
      <vt:lpstr>Grades are listed in StudentTracker</vt:lpstr>
      <vt:lpstr>Plan for today</vt:lpstr>
      <vt:lpstr>Planning Poker</vt:lpstr>
      <vt:lpstr>&lt;go do this in class&gt;</vt:lpstr>
      <vt:lpstr>Release Planning</vt:lpstr>
      <vt:lpstr>&lt;Do this in class&gt;</vt:lpstr>
      <vt:lpstr>Dividing up the work</vt:lpstr>
      <vt:lpstr>Project Status Document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07</dc:title>
  <dc:creator>Panitz, Michael W.</dc:creator>
  <cp:lastModifiedBy>mike</cp:lastModifiedBy>
  <cp:revision>28</cp:revision>
  <dcterms:created xsi:type="dcterms:W3CDTF">2017-04-19T07:36:57Z</dcterms:created>
  <dcterms:modified xsi:type="dcterms:W3CDTF">2018-04-11T17:49:09Z</dcterms:modified>
</cp:coreProperties>
</file>