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BIT 265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remainder of quarter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something to work on</a:t>
            </a:r>
          </a:p>
          <a:p>
            <a:pPr lvl="1"/>
            <a:r>
              <a:rPr lang="en-US" dirty="0" smtClean="0"/>
              <a:t>(Laptop,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We’ll have some project / work time / Q+A time</a:t>
            </a:r>
          </a:p>
          <a:p>
            <a:endParaRPr lang="en-US" dirty="0"/>
          </a:p>
          <a:p>
            <a:r>
              <a:rPr lang="en-US" dirty="0" smtClean="0"/>
              <a:t>We’ll do a C++ (pointers) tutorial for a couple of days</a:t>
            </a:r>
          </a:p>
          <a:p>
            <a:endParaRPr lang="en-US" dirty="0"/>
          </a:p>
          <a:p>
            <a:r>
              <a:rPr lang="en-US" dirty="0" smtClean="0"/>
              <a:t>Last day of the quarter each person publically presents their programs to the rest of the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22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try handing stuff in past the deadline (even after I’ve graded it)… </a:t>
            </a:r>
          </a:p>
          <a:p>
            <a:r>
              <a:rPr lang="en-US" dirty="0" smtClean="0"/>
              <a:t>… but I do NOT guarantee that I’ll have time to grade it.</a:t>
            </a:r>
          </a:p>
          <a:p>
            <a:pPr lvl="1"/>
            <a:r>
              <a:rPr lang="en-US" dirty="0" smtClean="0"/>
              <a:t>Only hand stuff in if you’re ok with this risk. </a:t>
            </a:r>
          </a:p>
          <a:p>
            <a:pPr lvl="1"/>
            <a:endParaRPr lang="en-US" dirty="0"/>
          </a:p>
          <a:p>
            <a:r>
              <a:rPr lang="en-US" dirty="0" smtClean="0"/>
              <a:t>Please include a quick document (.TXT, .</a:t>
            </a:r>
            <a:r>
              <a:rPr lang="en-US" dirty="0" err="1" smtClean="0"/>
              <a:t>DOC,etc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that clearly explains which algorithm(s) your code is implementing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1673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111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BIT 265</vt:lpstr>
      <vt:lpstr>Plan for remainder of quarter</vt:lpstr>
      <vt:lpstr>Assignments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Panitz</dc:creator>
  <cp:lastModifiedBy>Michael Panitz</cp:lastModifiedBy>
  <cp:revision>5</cp:revision>
  <dcterms:created xsi:type="dcterms:W3CDTF">2015-03-09T18:39:21Z</dcterms:created>
  <dcterms:modified xsi:type="dcterms:W3CDTF">2015-03-09T18:51:48Z</dcterms:modified>
</cp:coreProperties>
</file>