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9"/>
  </p:notesMasterIdLst>
  <p:sldIdLst>
    <p:sldId id="256" r:id="rId2"/>
    <p:sldId id="310" r:id="rId3"/>
    <p:sldId id="305" r:id="rId4"/>
    <p:sldId id="307" r:id="rId5"/>
    <p:sldId id="303" r:id="rId6"/>
    <p:sldId id="309" r:id="rId7"/>
    <p:sldId id="30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468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FA604-08EB-47C6-84F7-7E698CA9B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44A93-0688-4F6A-BED6-BE575A417A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532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44A93-0688-4F6A-BED6-BE575A417A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99040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44A93-0688-4F6A-BED6-BE575A417A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530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44A93-0688-4F6A-BED6-BE575A417A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20034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44A93-0688-4F6A-BED6-BE575A417A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903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C7C9A-B939-4EDB-BA56-1D66B103D9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02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0218D-26C8-47C0-8755-C4A365FC57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E875D-F24C-439B-92F8-6A36E4A4DA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B5268-DACD-4F80-8B9D-D5E9FD41B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0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35584-3528-4A2C-9656-02B5F0E13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FC298-4069-4A34-8B9A-1B3092640C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2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3E245-E316-4343-86FB-6AD0168C7C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2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812EC-37BE-40F0-B240-32DB353CC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0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7DD9F-D82A-41B2-A95E-D9DF2AAFB5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1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8A44A93-0688-4F6A-BED6-BE575A417A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BIT 143:Programming &amp; Data Structures 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8382000" cy="2286000"/>
          </a:xfrm>
        </p:spPr>
        <p:txBody>
          <a:bodyPr/>
          <a:lstStyle/>
          <a:p>
            <a:r>
              <a:rPr lang="en-US"/>
              <a:t>Instructor: Mike Panitz</a:t>
            </a:r>
          </a:p>
          <a:p>
            <a:r>
              <a:rPr lang="en-US"/>
              <a:t>(mpanitz@cascadia.edu)</a:t>
            </a:r>
          </a:p>
          <a:p>
            <a:pPr marL="457200" lvl="1" indent="0" algn="ctr"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 marL="457200" lvl="1" indent="0"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075A-B1FC-442A-9595-A20D4865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609600"/>
            <a:ext cx="6804912" cy="1320800"/>
          </a:xfrm>
        </p:spPr>
        <p:txBody>
          <a:bodyPr>
            <a:normAutofit/>
          </a:bodyPr>
          <a:lstStyle/>
          <a:p>
            <a:r>
              <a:rPr lang="en-US" dirty="0"/>
              <a:t>WARNING: </a:t>
            </a:r>
            <a:r>
              <a:rPr lang="en-US" i="1" dirty="0"/>
              <a:t>Possible</a:t>
            </a:r>
            <a:r>
              <a:rPr lang="en-US" dirty="0"/>
              <a:t> New </a:t>
            </a:r>
            <a:br>
              <a:rPr lang="en-US" dirty="0"/>
            </a:br>
            <a:r>
              <a:rPr lang="en-US" dirty="0"/>
              <a:t>GitHub exercise for Lesson 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CAEAD-D96B-4CF9-95BC-D4431CEDD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may add another git/GitHub exercise for Lesson 03 later 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766C4-ABB2-4B98-B138-627175A9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F1BD5-CFC2-4825-9B6E-2DD840AA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4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for stuff from Canvas!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PCE 01 was graded</a:t>
            </a:r>
          </a:p>
          <a:p>
            <a:r>
              <a:rPr lang="en-US" dirty="0"/>
              <a:t>PCE 02 will be graded “soon”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extensions: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81600"/>
          </a:xfrm>
        </p:spPr>
        <p:txBody>
          <a:bodyPr/>
          <a:lstStyle/>
          <a:p>
            <a:r>
              <a:rPr lang="en-US" dirty="0"/>
              <a:t>Upload </a:t>
            </a:r>
            <a:r>
              <a:rPr lang="en-US"/>
              <a:t>to Canvas, </a:t>
            </a:r>
            <a:br>
              <a:rPr lang="en-US" dirty="0"/>
            </a:br>
            <a:r>
              <a:rPr lang="en-US" dirty="0"/>
              <a:t>same-</a:t>
            </a:r>
            <a:r>
              <a:rPr lang="en-US" dirty="0" err="1"/>
              <a:t>ish</a:t>
            </a:r>
            <a:r>
              <a:rPr lang="en-US" dirty="0"/>
              <a:t> name as the original </a:t>
            </a:r>
            <a:br>
              <a:rPr lang="en-US" dirty="0"/>
            </a:br>
            <a:endParaRPr lang="en-US" dirty="0"/>
          </a:p>
          <a:p>
            <a:r>
              <a:rPr lang="en-US" dirty="0"/>
              <a:t>Do this within 24 hours of when I finished grading (i.e., when I emailed out the grades)</a:t>
            </a:r>
          </a:p>
          <a:p>
            <a:endParaRPr lang="en-US" dirty="0"/>
          </a:p>
          <a:p>
            <a:r>
              <a:rPr lang="en-US" dirty="0"/>
              <a:t>Can only be used to upload missing files</a:t>
            </a:r>
            <a:br>
              <a:rPr lang="en-US" dirty="0"/>
            </a:br>
            <a:r>
              <a:rPr lang="en-US" dirty="0"/>
              <a:t>(Not missing work within a file that you’ve already uploaded)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52735-1EC1-402B-8248-C0E18E6EA44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2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/>
              <a:t>Course Schedule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/>
              <a:t>On the website</a:t>
            </a:r>
          </a:p>
          <a:p>
            <a:endParaRPr lang="en-US"/>
          </a:p>
          <a:p>
            <a:r>
              <a:rPr lang="en-US"/>
              <a:t>Let’s look at it now!</a:t>
            </a:r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charset="0"/>
              </a:rPr>
              <a:t>BIT 142: Intermediate Programming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0C6BB4-564A-4D17-BF2B-C13715C93899}" type="slidenum">
              <a:rPr lang="en-US" sz="1400" smtClean="0">
                <a:latin typeface="Arial" charset="0"/>
              </a:rPr>
              <a:pPr/>
              <a:t>5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Misc. Notes from Lesson 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648200"/>
          </a:xfrm>
        </p:spPr>
        <p:txBody>
          <a:bodyPr/>
          <a:lstStyle/>
          <a:p>
            <a:r>
              <a:rPr lang="en-US" dirty="0"/>
              <a:t>Running time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int[</a:t>
            </a:r>
            <a:r>
              <a:rPr lang="en-US" sz="2400" b="1" u="sng" dirty="0">
                <a:solidFill>
                  <a:srgbClr val="7030A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O(N), because it fills the array with zeros</a:t>
            </a:r>
          </a:p>
          <a:p>
            <a:r>
              <a:rPr lang="en-US" dirty="0"/>
              <a:t>Running time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int[</a:t>
            </a:r>
            <a:r>
              <a:rPr lang="en-US" sz="2400" b="1" u="sng" dirty="0">
                <a:solidFill>
                  <a:srgbClr val="7030A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just"/>
            <a:r>
              <a:rPr lang="en-US" dirty="0"/>
              <a:t>O(1), because it always takes the exact same time. 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int[</a:t>
            </a:r>
            <a:r>
              <a:rPr lang="en-US" b="1" u="sng" dirty="0">
                <a:solidFill>
                  <a:srgbClr val="7030A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5000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or any other constant number of slots, no matter how many slots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Misc. Notes from Lesson 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648200"/>
          </a:xfrm>
        </p:spPr>
        <p:txBody>
          <a:bodyPr/>
          <a:lstStyle/>
          <a:p>
            <a:r>
              <a:rPr lang="en-US" dirty="0"/>
              <a:t>O(1) vs O(N) for </a:t>
            </a:r>
            <a:r>
              <a:rPr lang="en-US" dirty="0" err="1"/>
              <a:t>Stack.Push</a:t>
            </a:r>
            <a:endParaRPr lang="en-US" dirty="0"/>
          </a:p>
          <a:p>
            <a:pPr lvl="1"/>
            <a:r>
              <a:rPr lang="en-US" dirty="0"/>
              <a:t>O(1) when there’s extra space that can be used</a:t>
            </a:r>
          </a:p>
          <a:p>
            <a:pPr lvl="1"/>
            <a:r>
              <a:rPr lang="en-US" dirty="0"/>
              <a:t>O(N) to create a new, bigger array &amp; copy everything over into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081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1517</TotalTime>
  <Words>281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Times New Roman</vt:lpstr>
      <vt:lpstr>Trebuchet MS</vt:lpstr>
      <vt:lpstr>Wingdings 3</vt:lpstr>
      <vt:lpstr>Facet</vt:lpstr>
      <vt:lpstr>BIT 143:Programming &amp; Data Structures in C#</vt:lpstr>
      <vt:lpstr>WARNING: Possible New  GitHub exercise for Lesson 03</vt:lpstr>
      <vt:lpstr>Watch for stuff from Canvas!</vt:lpstr>
      <vt:lpstr>Using extensions: </vt:lpstr>
      <vt:lpstr>Course Schedule</vt:lpstr>
      <vt:lpstr>Misc. Notes from Lesson 02</vt:lpstr>
      <vt:lpstr>Misc. Notes from Lesson 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266</cp:revision>
  <dcterms:created xsi:type="dcterms:W3CDTF">2001-06-15T01:31:23Z</dcterms:created>
  <dcterms:modified xsi:type="dcterms:W3CDTF">2020-01-22T19:04:44Z</dcterms:modified>
</cp:coreProperties>
</file>