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319" r:id="rId3"/>
    <p:sldId id="328" r:id="rId4"/>
    <p:sldId id="320" r:id="rId5"/>
    <p:sldId id="323" r:id="rId6"/>
    <p:sldId id="329" r:id="rId7"/>
    <p:sldId id="32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718" autoAdjust="0"/>
  </p:normalViewPr>
  <p:slideViewPr>
    <p:cSldViewPr>
      <p:cViewPr varScale="1">
        <p:scale>
          <a:sx n="78" d="100"/>
          <a:sy n="78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76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9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7F7B-E8DD-40CD-95A5-CF1D3A17A88B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0210-DADF-4411-8B0F-57625452F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466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A67DF-01AE-41E8-A8E4-2421DEC71861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B237-9FFE-46D9-A174-8A3F9884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2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6F816-022F-4237-9AA1-F9E473777C6B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500C-2538-4F14-A37C-12EA78756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62278-AE17-4080-ACE1-AB132946DA0D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5229-1CDF-49FB-81EE-B7BE7EA0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2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D89A-CC77-46CC-8336-0D6E2880AE7D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E1E1-A0CF-40FC-B2BE-CE3051B5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53F2-ECA3-47FA-872D-8095604AD30A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E024-BE90-45A7-B22B-B81891E22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AF77-98D2-4BA8-80C3-4A3535041AE0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37A-DEA6-4C77-A4E9-2A573242D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5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07FC-3BE9-481F-832C-7DB791168E30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4EF2E-C0B9-4D8A-A42C-0B026A10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B349-AD0C-45C8-9444-DA8F3367FF37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147E-9538-4A7F-9D11-A4FC262CC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46FB-0DB3-4B53-B731-F88EA8416E25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4BB6-84FC-42B5-9504-354787347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148A3-602D-42F9-B9A7-2670291F12A7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779B4-E757-4770-AAA9-51D4C3BEA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7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1DF31212-569C-443C-A78E-750BEF16AA99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EE6012D-A0DA-461F-A52B-11823EA23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8382000" cy="2286000"/>
          </a:xfrm>
        </p:spPr>
        <p:txBody>
          <a:bodyPr/>
          <a:lstStyle/>
          <a:p>
            <a:r>
              <a:rPr lang="en-US"/>
              <a:t>Instructor: Mike Panitz</a:t>
            </a:r>
          </a:p>
          <a:p>
            <a:r>
              <a:rPr lang="en-US"/>
              <a:t>(mpanitz@cascadia.edu)</a:t>
            </a:r>
          </a:p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2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algn="r"/>
            <a:r>
              <a:rPr lang="en-US" dirty="0"/>
              <a:t>Due today at 11am:</a:t>
            </a:r>
            <a:br>
              <a:rPr lang="en-US" dirty="0"/>
            </a:br>
            <a:r>
              <a:rPr lang="en-US" dirty="0"/>
              <a:t> Lesson 01 work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768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Lesson 01 PCEs (“PCE01”)</a:t>
            </a:r>
          </a:p>
          <a:p>
            <a:r>
              <a:rPr lang="en-US" sz="2400" dirty="0">
                <a:sym typeface="Wingdings" pitchFamily="2" charset="2"/>
              </a:rPr>
              <a:t>Video Viewing Quiz  </a:t>
            </a:r>
            <a:r>
              <a:rPr lang="en-US" sz="2400" b="1" u="sng" dirty="0">
                <a:sym typeface="Wingdings" pitchFamily="2" charset="2"/>
              </a:rPr>
              <a:t>XOR</a:t>
            </a:r>
            <a:r>
              <a:rPr lang="en-US" sz="24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2000" dirty="0">
                <a:sym typeface="Wingdings" pitchFamily="2" charset="2"/>
              </a:rPr>
              <a:t>Please put both into a single .ZIP file, and upload to "PCE01"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can </a:t>
            </a:r>
            <a:r>
              <a:rPr lang="en-US" sz="2400" b="1" u="sng" dirty="0">
                <a:sym typeface="Wingdings" pitchFamily="2" charset="2"/>
              </a:rPr>
              <a:t>upload </a:t>
            </a:r>
            <a:r>
              <a:rPr lang="en-US" sz="2400" dirty="0">
                <a:sym typeface="Wingdings" pitchFamily="2" charset="2"/>
              </a:rPr>
              <a:t>as many times as you want</a:t>
            </a:r>
          </a:p>
          <a:p>
            <a:pPr lvl="1"/>
            <a:r>
              <a:rPr lang="en-US" sz="2000" dirty="0">
                <a:sym typeface="Wingdings" pitchFamily="2" charset="2"/>
              </a:rPr>
              <a:t>I only grade the most recent  Hand in a </a:t>
            </a:r>
            <a:r>
              <a:rPr lang="en-US" sz="2000" u="sng" dirty="0">
                <a:sym typeface="Wingdings" pitchFamily="2" charset="2"/>
              </a:rPr>
              <a:t>complete </a:t>
            </a:r>
            <a:r>
              <a:rPr lang="en-US" sz="2000" dirty="0">
                <a:sym typeface="Wingdings" pitchFamily="2" charset="2"/>
              </a:rPr>
              <a:t>copy each time!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No penalty until I go to grade them &amp; find them missing.</a:t>
            </a:r>
          </a:p>
          <a:p>
            <a:pPr lvl="1"/>
            <a:r>
              <a:rPr lang="en-US" sz="2000" dirty="0">
                <a:sym typeface="Wingdings" pitchFamily="2" charset="2"/>
              </a:rPr>
              <a:t>If you don't have them done you can still upload them after class. </a:t>
            </a:r>
          </a:p>
        </p:txBody>
      </p:sp>
    </p:spTree>
    <p:extLst>
      <p:ext uri="{BB962C8B-B14F-4D97-AF65-F5344CB8AC3E}">
        <p14:creationId xmlns:p14="http://schemas.microsoft.com/office/powerpoint/2010/main" val="10175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3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algn="r"/>
            <a:r>
              <a:rPr lang="en-US" dirty="0"/>
              <a:t>Extensions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4196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AFTER I finish grading you can  use an extension to hand in any missing </a:t>
            </a:r>
            <a:r>
              <a:rPr lang="en-US" sz="2400" b="1" u="sng" dirty="0">
                <a:sym typeface="Wingdings" pitchFamily="2" charset="2"/>
              </a:rPr>
              <a:t>files</a:t>
            </a:r>
          </a:p>
          <a:p>
            <a:pPr lvl="1"/>
            <a:r>
              <a:rPr lang="en-US" sz="2000" dirty="0">
                <a:sym typeface="Wingdings" pitchFamily="2" charset="2"/>
              </a:rPr>
              <a:t>(You’ll get an email with your feedback from when I’m done)</a:t>
            </a:r>
          </a:p>
          <a:p>
            <a:pPr lvl="1"/>
            <a:r>
              <a:rPr lang="en-US" sz="2000" dirty="0">
                <a:sym typeface="Wingdings" pitchFamily="2" charset="2"/>
              </a:rPr>
              <a:t>You can only hand in missing </a:t>
            </a:r>
            <a:r>
              <a:rPr lang="en-US" sz="2000" b="1" u="sng" dirty="0">
                <a:sym typeface="Wingdings" pitchFamily="2" charset="2"/>
              </a:rPr>
              <a:t>FILES</a:t>
            </a:r>
            <a:r>
              <a:rPr lang="en-US" sz="2000" dirty="0">
                <a:sym typeface="Wingdings" pitchFamily="2" charset="2"/>
              </a:rPr>
              <a:t> – if you handed in a file but left work out you cannot use a Missing FILE extension for that</a:t>
            </a:r>
          </a:p>
          <a:p>
            <a:pPr lvl="1"/>
            <a:r>
              <a:rPr lang="en-US" sz="2000" dirty="0">
                <a:sym typeface="Wingdings" pitchFamily="2" charset="2"/>
              </a:rPr>
              <a:t>You cannot use a Missing File Extension to redo work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need to upload the missing work to </a:t>
            </a:r>
            <a:r>
              <a:rPr lang="en-US" sz="2400" dirty="0" err="1">
                <a:sym typeface="Wingdings" pitchFamily="2" charset="2"/>
              </a:rPr>
              <a:t>StudentTracker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000" dirty="0">
                <a:sym typeface="Wingdings" pitchFamily="2" charset="2"/>
              </a:rPr>
              <a:t>To the PCE01_Extension slot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need to upload your work within 24 hours of when my email was sent in order to use the extension</a:t>
            </a:r>
          </a:p>
          <a:p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857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4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next week: Lesson 02, A1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Lesson 02 PCEs will be due 1 week from today, including:</a:t>
            </a:r>
          </a:p>
          <a:p>
            <a:r>
              <a:rPr lang="en-US" sz="2000" dirty="0">
                <a:sym typeface="Wingdings" pitchFamily="2" charset="2"/>
              </a:rPr>
              <a:t>Video Viewing Quiz  </a:t>
            </a:r>
            <a:r>
              <a:rPr lang="en-US" sz="2000" b="1" u="sng" dirty="0">
                <a:sym typeface="Wingdings" pitchFamily="2" charset="2"/>
              </a:rPr>
              <a:t>XOR</a:t>
            </a:r>
            <a:r>
              <a:rPr lang="en-US" sz="20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1600" dirty="0">
                <a:sym typeface="Wingdings" pitchFamily="2" charset="2"/>
              </a:rPr>
              <a:t>Please put both into a single .ZIP file, and upload to "PCE02"</a:t>
            </a:r>
          </a:p>
          <a:p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/>
              <a:t>Homework Assignment #1 also due next week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been posted on the ‘Homework’ page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 this in the same way you hand in the PCEs (but select "Assignment1" from drop-down)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886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email from </a:t>
            </a:r>
            <a:r>
              <a:rPr lang="en-US" dirty="0" err="1"/>
              <a:t>StudentTracker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01 should be graded in the next day or so</a:t>
            </a:r>
          </a:p>
          <a:p>
            <a:r>
              <a:rPr lang="en-US" dirty="0"/>
              <a:t>WATCH FOR STUDENTTRACKER EMAIL THAT GOES TO YOUR ‘JUNK EMAIL’ FOLDER!!!!</a:t>
            </a:r>
          </a:p>
          <a:p>
            <a:pPr lvl="1"/>
            <a:r>
              <a:rPr lang="en-US" dirty="0"/>
              <a:t>I’ll post a Canvas announcement when I’m done grading this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826F-B896-4DBF-BAA9-E22408B5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 In Lesson 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F5A6B-2A5C-4E84-877F-77D50BF7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r>
              <a:rPr lang="en-US" dirty="0"/>
              <a:t>Please try out </a:t>
            </a:r>
            <a:r>
              <a:rPr lang="en-US" dirty="0" err="1"/>
              <a:t>MSTest</a:t>
            </a:r>
            <a:r>
              <a:rPr lang="en-US" dirty="0"/>
              <a:t>, and tell me if it ‘just works’ for you</a:t>
            </a:r>
          </a:p>
          <a:p>
            <a:pPr lvl="1"/>
            <a:r>
              <a:rPr lang="en-US" dirty="0"/>
              <a:t>This is Lesson 02, Item #7</a:t>
            </a:r>
          </a:p>
          <a:p>
            <a:pPr lvl="1"/>
            <a:r>
              <a:rPr lang="en-US" dirty="0"/>
              <a:t>Click on ‘Run All’, in the hopes of seeing red/green test results</a:t>
            </a:r>
          </a:p>
          <a:p>
            <a:pPr lvl="1"/>
            <a:r>
              <a:rPr lang="en-US" dirty="0"/>
              <a:t>WHETHER IT WORKS OR NOT, grab a screenshot &amp; hand that in for 5 points of extra credit</a:t>
            </a:r>
          </a:p>
          <a:p>
            <a:pPr lvl="1"/>
            <a:r>
              <a:rPr lang="en-US" dirty="0"/>
              <a:t>(The points are for helping me figure out if this can work for this class, NOT for making it work)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62092-52E6-4C3E-AF7E-772F85EA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4622E-A51F-4F6F-A17A-E426EB60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A5229-1CDF-49FB-81EE-B7BE7EA024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EAAE48-0C66-44BF-9BF7-FB56C7BB6586}" type="slidenum">
              <a:rPr lang="en-US" sz="1400" i="0" smtClean="0">
                <a:latin typeface="Arial" charset="0"/>
              </a:rPr>
              <a:pPr/>
              <a:t>7</a:t>
            </a:fld>
            <a:endParaRPr lang="en-US" sz="1400" i="0"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3643"/>
            <a:ext cx="7772400" cy="1143000"/>
          </a:xfrm>
        </p:spPr>
        <p:txBody>
          <a:bodyPr/>
          <a:lstStyle/>
          <a:p>
            <a:pPr algn="r"/>
            <a:r>
              <a:rPr lang="en-US" dirty="0"/>
              <a:t>Material For Today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533400"/>
            <a:ext cx="8153400" cy="47244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/>
              <a:t>Lesson 01 Q + A</a:t>
            </a:r>
          </a:p>
          <a:p>
            <a:pPr>
              <a:defRPr/>
            </a:pPr>
            <a:r>
              <a:rPr lang="en-US" dirty="0"/>
              <a:t>Material for tonight: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&lt;as time permits:&gt;</a:t>
            </a:r>
            <a:endParaRPr lang="en-US" dirty="0"/>
          </a:p>
          <a:p>
            <a:pPr lvl="1">
              <a:defRPr/>
            </a:pPr>
            <a:r>
              <a:rPr lang="en-US" dirty="0"/>
              <a:t>Debugger</a:t>
            </a:r>
          </a:p>
          <a:p>
            <a:pPr lvl="1">
              <a:defRPr/>
            </a:pPr>
            <a:r>
              <a:rPr lang="en-US" dirty="0" err="1"/>
              <a:t>enums</a:t>
            </a:r>
            <a:r>
              <a:rPr lang="en-US" dirty="0"/>
              <a:t> (very briefly)</a:t>
            </a:r>
          </a:p>
          <a:p>
            <a:pPr lvl="1">
              <a:defRPr/>
            </a:pPr>
            <a:r>
              <a:rPr lang="en-US" dirty="0"/>
              <a:t>exception handling</a:t>
            </a:r>
          </a:p>
          <a:p>
            <a:pPr lvl="1">
              <a:defRPr/>
            </a:pPr>
            <a:r>
              <a:rPr lang="en-US" dirty="0"/>
              <a:t>Big Oh review</a:t>
            </a:r>
          </a:p>
          <a:p>
            <a:pPr lvl="1">
              <a:defRPr/>
            </a:pPr>
            <a:r>
              <a:rPr lang="en-US" dirty="0"/>
              <a:t>Stack preview</a:t>
            </a:r>
          </a:p>
          <a:p>
            <a:pPr lvl="1">
              <a:defRPr/>
            </a:pPr>
            <a:r>
              <a:rPr lang="en-US" dirty="0" err="1"/>
              <a:t>NUnit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73051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1808</TotalTime>
  <Words>477</Words>
  <Application>Microsoft Office PowerPoint</Application>
  <PresentationFormat>On-screen Show (4:3)</PresentationFormat>
  <Paragraphs>63</Paragraphs>
  <Slides>7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Fireball</vt:lpstr>
      <vt:lpstr>BIT 143:Programming &amp; Data Structures in C#</vt:lpstr>
      <vt:lpstr>Due today at 11am:  Lesson 01 work</vt:lpstr>
      <vt:lpstr>Extensions</vt:lpstr>
      <vt:lpstr>Due next week: Lesson 02, A1</vt:lpstr>
      <vt:lpstr>Watch for email from StudentTracker!</vt:lpstr>
      <vt:lpstr>Extra Credit In Lesson 02</vt:lpstr>
      <vt:lpstr>Material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290</cp:revision>
  <dcterms:created xsi:type="dcterms:W3CDTF">2001-06-15T01:31:23Z</dcterms:created>
  <dcterms:modified xsi:type="dcterms:W3CDTF">2019-10-03T17:39:43Z</dcterms:modified>
</cp:coreProperties>
</file>