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917" r:id="rId1"/>
  </p:sldMasterIdLst>
  <p:notesMasterIdLst>
    <p:notesMasterId r:id="rId6"/>
  </p:notesMasterIdLst>
  <p:sldIdLst>
    <p:sldId id="256" r:id="rId2"/>
    <p:sldId id="287" r:id="rId3"/>
    <p:sldId id="292" r:id="rId4"/>
    <p:sldId id="28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69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2432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0973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2875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8748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CA00587-77BF-4130-9A10-31B61438A4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10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E3D2EE-3F8B-41B8-96DC-290E9B309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38237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CE3D2EE-3F8B-41B8-96DC-290E9B309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1706093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E3D2EE-3F8B-41B8-96DC-290E9B309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81517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E3D2EE-3F8B-41B8-96DC-290E9B3093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072795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2CE3D2EE-3F8B-41B8-96DC-290E9B309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0047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56443-2590-4704-90AC-AA950022A43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29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0ABB5-6622-4741-B429-6F0C9C1C2E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3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26BD5E-D586-47D6-B064-82FB3912B7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86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2BA690ED-32CA-4406-B69A-6E3604B307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9DC83CF-A35D-4D8C-8165-3F855DD36D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02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4CA5D37-52B6-4FFB-AFA1-BE86FE6B6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500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37761-EBFB-4136-A882-13F09ACAD7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0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C88AD-954B-4204-824A-B744E1EF3A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9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AC2FD-AD91-41C3-A216-E4943E4E72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95163C4D-E4B6-42E5-99B3-DCF0D7232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63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BIT 142: Intermediate Programming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E3D2EE-3F8B-41B8-96DC-290E9B3093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6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  <p:sldLayoutId id="2147483929" r:id="rId12"/>
    <p:sldLayoutId id="2147483930" r:id="rId13"/>
    <p:sldLayoutId id="2147483931" r:id="rId14"/>
    <p:sldLayoutId id="2147483932" r:id="rId15"/>
    <p:sldLayoutId id="2147483933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3124200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BIT 142:</a:t>
            </a:r>
            <a:br>
              <a:rPr lang="en-US" altLang="en-US" dirty="0"/>
            </a:br>
            <a:r>
              <a:rPr lang="en-US" altLang="en-US" dirty="0"/>
              <a:t>Programming </a:t>
            </a:r>
            <a:br>
              <a:rPr lang="en-US" altLang="en-US" dirty="0"/>
            </a:br>
            <a:r>
              <a:rPr lang="en-US" altLang="en-US" dirty="0"/>
              <a:t>&amp; Data </a:t>
            </a:r>
            <a:r>
              <a:rPr lang="en-US" altLang="en-US"/>
              <a:t>Structures </a:t>
            </a:r>
            <a:br>
              <a:rPr lang="en-US" altLang="en-US"/>
            </a:br>
            <a:r>
              <a:rPr lang="en-US" altLang="en-US"/>
              <a:t>in </a:t>
            </a:r>
            <a:r>
              <a:rPr lang="en-US" altLang="en-US" dirty="0"/>
              <a:t>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382000" cy="28194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/>
              <a:t>Today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idx="1"/>
          </p:nvPr>
        </p:nvSpPr>
        <p:spPr>
          <a:xfrm>
            <a:off x="1295458" y="1524000"/>
            <a:ext cx="7543741" cy="46245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sz="2400" dirty="0"/>
              <a:t>Final Exam Review</a:t>
            </a:r>
          </a:p>
          <a:p>
            <a:pPr>
              <a:lnSpc>
                <a:spcPct val="80000"/>
              </a:lnSpc>
            </a:pPr>
            <a:endParaRPr lang="en-US" altLang="en-US" sz="2400" b="1" dirty="0"/>
          </a:p>
          <a:p>
            <a:pPr>
              <a:lnSpc>
                <a:spcPct val="80000"/>
              </a:lnSpc>
            </a:pPr>
            <a:r>
              <a:rPr lang="en-US" altLang="en-US" sz="2400" b="1" dirty="0"/>
              <a:t>Git, GitHub</a:t>
            </a:r>
            <a:endParaRPr lang="en-US" altLang="en-US" sz="2400" dirty="0"/>
          </a:p>
        </p:txBody>
      </p:sp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5A7C367-16C5-4310-BBB0-005C3A4E16C3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altLang="en-US" dirty="0"/>
              <a:t>Due Dates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010400" cy="4572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3600" dirty="0"/>
              <a:t>Technically you can keep uploading stuff until I email out grades</a:t>
            </a:r>
          </a:p>
          <a:p>
            <a:pPr>
              <a:lnSpc>
                <a:spcPct val="80000"/>
              </a:lnSpc>
            </a:pPr>
            <a:endParaRPr lang="en-US" altLang="en-US" sz="3600" dirty="0"/>
          </a:p>
          <a:p>
            <a:pPr>
              <a:lnSpc>
                <a:spcPct val="80000"/>
              </a:lnSpc>
            </a:pPr>
            <a:r>
              <a:rPr lang="en-US" altLang="en-US" sz="3600" dirty="0"/>
              <a:t>Let’s look at the website</a:t>
            </a:r>
            <a:endParaRPr lang="en-US" altLang="en-US" sz="3400" dirty="0"/>
          </a:p>
        </p:txBody>
      </p:sp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87602937-7FED-4CF4-8C18-2375C8428B52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algn="r"/>
            <a:r>
              <a:rPr lang="en-US" altLang="en-US" i="0"/>
              <a:t>Final Exam</a:t>
            </a:r>
          </a:p>
        </p:txBody>
      </p:sp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>
                <a:latin typeface="Arial" panose="020B0604020202020204" pitchFamily="34" charset="0"/>
              </a:rPr>
              <a:t>BIT 142: Intermediate Programming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A3536F0-A743-48FA-9D41-3477EF150A0C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4724400" y="1447800"/>
            <a:ext cx="4114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endParaRPr lang="en-US" alt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533400" y="1219200"/>
            <a:ext cx="8382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Photo ID will be required</a:t>
            </a:r>
          </a:p>
          <a:p>
            <a:pPr lvl="1"/>
            <a:r>
              <a:rPr lang="en-US" altLang="en-US" dirty="0"/>
              <a:t>Let me know if this is a problem</a:t>
            </a:r>
          </a:p>
          <a:p>
            <a:pPr lvl="1"/>
            <a:r>
              <a:rPr lang="en-US" altLang="en-US" dirty="0"/>
              <a:t>You have enough time to get a Cascadia Student ID, if nothing else</a:t>
            </a:r>
          </a:p>
          <a:p>
            <a:pPr lvl="1"/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Exam starts at the time listed on the course website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All exams are due at the end of that time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1804</TotalTime>
  <Words>105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Wisp</vt:lpstr>
      <vt:lpstr>BIT 142: Programming  &amp; Data Structures  in C#</vt:lpstr>
      <vt:lpstr>Today</vt:lpstr>
      <vt:lpstr>Due Dates</vt:lpstr>
      <vt:lpstr>Final Exam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304</cp:revision>
  <dcterms:created xsi:type="dcterms:W3CDTF">2001-06-15T01:31:23Z</dcterms:created>
  <dcterms:modified xsi:type="dcterms:W3CDTF">2019-12-03T05:33:47Z</dcterms:modified>
</cp:coreProperties>
</file>