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16" r:id="rId1"/>
  </p:sldMasterIdLst>
  <p:notesMasterIdLst>
    <p:notesMasterId r:id="rId8"/>
  </p:notesMasterIdLst>
  <p:sldIdLst>
    <p:sldId id="256" r:id="rId2"/>
    <p:sldId id="296" r:id="rId3"/>
    <p:sldId id="297" r:id="rId4"/>
    <p:sldId id="307" r:id="rId5"/>
    <p:sldId id="278" r:id="rId6"/>
    <p:sldId id="306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60"/>
  </p:normalViewPr>
  <p:slideViewPr>
    <p:cSldViewPr>
      <p:cViewPr varScale="1">
        <p:scale>
          <a:sx n="78" d="100"/>
          <a:sy n="78" d="100"/>
        </p:scale>
        <p:origin x="153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A4609D1-B08B-4D38-8F6D-CD42DDDEC5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DBF3F06-651D-437E-B8CD-F581B0478F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AD3AF97-D599-4B49-8E0B-FBDF9D5D9D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DCF2506-1F9C-4985-8246-2F41312D89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CA1CD1D-E630-4EA9-BB6C-8467279B97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8F6A6E8-8B28-4212-BB4C-A8657BF188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D06BDCA-EF2E-47C9-B2E6-27A8A46050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564778E-37CA-424E-8424-20DD62F583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id="{2CF4FF1A-EE01-424E-9F87-C6FD0F9F3AB8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5AFF6068-2943-408D-AA68-B7399783221B}"/>
                </a:ext>
              </a:extLst>
            </p:cNvPr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D5DEE4B-B125-45DD-BF77-4CD8BBD5225C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20">
              <a:extLst>
                <a:ext uri="{FF2B5EF4-FFF2-40B4-BE49-F238E27FC236}">
                  <a16:creationId xmlns:a16="http://schemas.microsoft.com/office/drawing/2014/main" id="{A0EAB207-96E1-46F1-8CAA-50B8164F2EBD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21">
              <a:extLst>
                <a:ext uri="{FF2B5EF4-FFF2-40B4-BE49-F238E27FC236}">
                  <a16:creationId xmlns:a16="http://schemas.microsoft.com/office/drawing/2014/main" id="{C100E864-81B2-4FA5-99D6-99EE48D403A1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2">
              <a:extLst>
                <a:ext uri="{FF2B5EF4-FFF2-40B4-BE49-F238E27FC236}">
                  <a16:creationId xmlns:a16="http://schemas.microsoft.com/office/drawing/2014/main" id="{1184809C-796B-46F4-8996-21DBF431D072}"/>
                </a:ext>
              </a:extLst>
            </p:cNvPr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3">
              <a:extLst>
                <a:ext uri="{FF2B5EF4-FFF2-40B4-BE49-F238E27FC236}">
                  <a16:creationId xmlns:a16="http://schemas.microsoft.com/office/drawing/2014/main" id="{19535388-085E-471D-A2E0-F2859B43FD63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4">
              <a:extLst>
                <a:ext uri="{FF2B5EF4-FFF2-40B4-BE49-F238E27FC236}">
                  <a16:creationId xmlns:a16="http://schemas.microsoft.com/office/drawing/2014/main" id="{338026EF-EB2F-41B9-ACFD-D2AD6C79225F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5">
              <a:extLst>
                <a:ext uri="{FF2B5EF4-FFF2-40B4-BE49-F238E27FC236}">
                  <a16:creationId xmlns:a16="http://schemas.microsoft.com/office/drawing/2014/main" id="{816E7A3E-93AA-4614-B326-90A40EC08A26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6">
              <a:extLst>
                <a:ext uri="{FF2B5EF4-FFF2-40B4-BE49-F238E27FC236}">
                  <a16:creationId xmlns:a16="http://schemas.microsoft.com/office/drawing/2014/main" id="{EFDF1E45-5CBC-4EB0-9260-6C9ADB9E01C0}"/>
                </a:ext>
              </a:extLst>
            </p:cNvPr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D41A9F03-73AA-4944-9F3F-D150C1D4CC82}"/>
                </a:ext>
              </a:extLst>
            </p:cNvPr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3A231F3E-31BE-42BC-82C6-AD6D62123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058D289E-4100-4C5F-A345-817001CA3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221ABFA3-98D1-45AB-AB1C-A331BDF28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DC520-09BA-4DC4-889F-27CE694F8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2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EB779-B3EB-4456-AFDD-38E3844EC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C4850-94CB-499E-8939-66A8F2F96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D9533-DD9A-47C8-AB53-4E462DBCA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57EDE-ACBC-43B4-9261-67AA77060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594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>
            <a:extLst>
              <a:ext uri="{FF2B5EF4-FFF2-40B4-BE49-F238E27FC236}">
                <a16:creationId xmlns:a16="http://schemas.microsoft.com/office/drawing/2014/main" id="{DC59EEC5-A4CD-42FA-B8D2-150C1B0DA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18">
            <a:extLst>
              <a:ext uri="{FF2B5EF4-FFF2-40B4-BE49-F238E27FC236}">
                <a16:creationId xmlns:a16="http://schemas.microsoft.com/office/drawing/2014/main" id="{E0C1B39D-5096-4638-AE9F-DDBCC8C5F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6B3BA1-34AE-4DC2-9ABC-F8266D4FB8E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E31FCB6-788C-432F-8311-0F445A0FD26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3CEDC77-1D22-4020-950C-7D1680CE39A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B51C7-69BB-481F-9A6A-665A2BEDC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77033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8AE52-C0A7-420C-84DD-3B395B505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C7828-8B01-4236-992A-745538B16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36616-0821-4AAB-BB11-EED08F801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12AD8-B056-4345-95FE-1E435988D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53048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>
            <a:extLst>
              <a:ext uri="{FF2B5EF4-FFF2-40B4-BE49-F238E27FC236}">
                <a16:creationId xmlns:a16="http://schemas.microsoft.com/office/drawing/2014/main" id="{81CAD864-96E2-4362-91FF-23878ED3D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18">
            <a:extLst>
              <a:ext uri="{FF2B5EF4-FFF2-40B4-BE49-F238E27FC236}">
                <a16:creationId xmlns:a16="http://schemas.microsoft.com/office/drawing/2014/main" id="{C4E2C7FD-030B-452E-A6AE-0736812C6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9F278A6-0DDB-4E78-BC4B-6285050FD1F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9C72F02-A57F-45CE-8591-AB4A8925DCD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7EE8A7C-090C-4BAF-B755-8B0BA136CE1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C11BA-0494-4F75-A583-AFEBE0890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0491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8ACCA67-B193-4EC3-974A-1D874AD4F0A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36032D-0A17-4B07-B0C4-4A0EF9DB325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CCCBA4-61D9-4A8B-AF69-07051124D76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2158C-DE82-48CE-93C0-3EA0CB063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36845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67A1F-D239-49DD-B416-40F588DE7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7E0F3-8AB5-4A0B-8AEE-C6546FAEE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C44CD-1F03-47E8-A586-C4F549FEE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03B21-1896-4B1B-8076-2DE6D6841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40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9E158-2727-415E-B919-7BD65FDC3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330E7-45B4-410B-938B-C762B666D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B69DF-5990-499E-8CA9-9F7A531CC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8527B-8CAD-489F-91FB-C81C10CC0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19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2EE47-8FBA-4ABE-BBFD-18D7524E9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7A972-0A16-4CD4-B640-BFEFC25EB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A807B-61F2-4906-A5A2-69D8A9513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B3C77-C47F-4A23-9147-A916182AD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40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AEB27-BA7F-473E-8163-63C1B33EB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78331-6B09-401E-A684-11EA98297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6289D-43F8-4BE1-938C-E8D88EA3F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A3747-A021-455C-B0B9-AEE3BF794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0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C81AFA6-ACEF-4E19-99B9-63C574142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FBECC9E-FE7D-4117-A6BE-E2352638E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6AB629-B47A-4D31-B21D-CC41EAC2A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10493-B285-4CE8-9C67-FAA4AD1F7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9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DD32E2E-A84E-4B1A-845D-52A16B0E4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FED78C9-9BD3-4A58-B38D-A6AF60A3B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725D05A-8009-4C5D-8D9A-04DFB2933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E093D-8067-4160-97C5-B4B2377D1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33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4795FFD-71EF-4BDE-9A6C-3F1524A26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C0EC218-1FC6-4D5B-BC9E-8363397D1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BB7C80D-17D7-492B-9991-5CFD959CD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693DA-907E-4622-AD9F-AC2727B90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1CABC58-DABC-470D-9840-416A42085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A562DBD-290C-4158-8782-24BE0F215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26266A6-AE84-4384-B715-7F15545DE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6474D-35AA-49A5-94EF-4AB82F6D0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5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003C849-435B-4CDD-BC24-C763B67B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2DD84B-9D56-4122-BF41-F1E79355B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F80FEAC-AE95-47E6-B9A7-33530F456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D9BC6-DB31-412E-BCBD-3C6062C3A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2CCB2EE-D99C-4293-B8D9-C2F3F1DC9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0765F44-09B7-47C7-BFAF-7E3434AD5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94B9EA-32EC-4F6F-9AB1-7A1CB06CB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97215-0667-446C-90E7-51B43618F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3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>
            <a:extLst>
              <a:ext uri="{FF2B5EF4-FFF2-40B4-BE49-F238E27FC236}">
                <a16:creationId xmlns:a16="http://schemas.microsoft.com/office/drawing/2014/main" id="{417D00DF-31D6-4F87-A326-9EB1685BB510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E0F0024-704E-4261-B709-A3E6D5C9276D}"/>
                </a:ext>
              </a:extLst>
            </p:cNvPr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338A99A-40EA-47D5-ADC0-89EC9D015145}"/>
                </a:ext>
              </a:extLst>
            </p:cNvPr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84D289E-E87E-447E-96EA-155825D6F837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8672E25-A642-4FBA-B818-EFDB3EAFB1EE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D020A9C2-B645-43FA-A669-7B57EB5A443E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48627B30-8900-44C7-82CE-0B16375FFBD2}"/>
                </a:ext>
              </a:extLst>
            </p:cNvPr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17390B6E-867C-48AD-A5C0-4702792F65FF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E79C6A1E-7DBC-4C16-81EF-6189598849D5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F71462E-C6A3-4258-9A2D-1C99E54744A0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3FAC16C-07B3-4F2C-B0D8-0782C5638AEB}"/>
                </a:ext>
              </a:extLst>
            </p:cNvPr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E5D1501C-7F8D-415C-8C5A-86D30E95A6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63054563-87B4-4E1B-9B96-4B92EFB538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13148-6A0E-4F5C-8FBC-7DCF863D01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BD253-DAEE-4C45-9B8A-1511815B3A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5C478-A0CF-4E47-8DD0-47253E91FC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687F884-E4B9-4FB4-8A2A-95307739B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50" r:id="rId11"/>
    <p:sldLayoutId id="2147483845" r:id="rId12"/>
    <p:sldLayoutId id="2147483851" r:id="rId13"/>
    <p:sldLayoutId id="2147483846" r:id="rId14"/>
    <p:sldLayoutId id="2147483847" r:id="rId15"/>
    <p:sldLayoutId id="2147483848" r:id="rId16"/>
  </p:sldLayoutIdLst>
  <p:hf hdr="0" dt="0"/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31CC193-4402-4C7F-8EE0-48C7FDCCC96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1143000"/>
          </a:xfrm>
        </p:spPr>
        <p:txBody>
          <a:bodyPr/>
          <a:lstStyle/>
          <a:p>
            <a:r>
              <a:rPr lang="en-US" altLang="en-US"/>
              <a:t>BIT 142:Programming &amp; Data Structures in C#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99BE96E-77E0-4D21-A554-8ED93491FD2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" y="4038600"/>
            <a:ext cx="8382000" cy="28194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A6A5C72-587D-4FED-B73C-78E8103FDA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algn="r"/>
            <a:r>
              <a:rPr lang="en-US" altLang="en-US"/>
              <a:t>BIT 143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B4C9CAA-2F04-444D-8A41-95C8444D97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r>
              <a:rPr lang="en-US" altLang="en-US" dirty="0"/>
              <a:t>Offered next term (Summer)</a:t>
            </a:r>
          </a:p>
          <a:p>
            <a:pPr lvl="1"/>
            <a:r>
              <a:rPr lang="en-US" altLang="en-US" dirty="0"/>
              <a:t>There’s two sections available over the summer </a:t>
            </a:r>
          </a:p>
          <a:p>
            <a:pPr lvl="1"/>
            <a:r>
              <a:rPr lang="en-US" altLang="en-US" dirty="0"/>
              <a:t>Both are ‘online except for exams)</a:t>
            </a:r>
          </a:p>
          <a:p>
            <a:r>
              <a:rPr lang="en-US" altLang="en-US" dirty="0"/>
              <a:t>Also offered next Fall</a:t>
            </a:r>
          </a:p>
          <a:p>
            <a:pPr lvl="1"/>
            <a:r>
              <a:rPr lang="en-US" altLang="en-US" dirty="0"/>
              <a:t>There’s a section in the fall</a:t>
            </a:r>
          </a:p>
          <a:p>
            <a:pPr lvl="1"/>
            <a:r>
              <a:rPr lang="en-US" altLang="en-US" dirty="0"/>
              <a:t>It’s mostly full, so sign up ASAP if you’re interested!</a:t>
            </a:r>
          </a:p>
          <a:p>
            <a:r>
              <a:rPr lang="en-US" altLang="en-US" dirty="0"/>
              <a:t>Continues where this leaves off</a:t>
            </a:r>
          </a:p>
          <a:p>
            <a:pPr lvl="1"/>
            <a:r>
              <a:rPr lang="en-US" altLang="en-US" dirty="0"/>
              <a:t>A couple of weeks to review OOP, object composition, Big “Oh” notation, </a:t>
            </a:r>
            <a:r>
              <a:rPr lang="en-US" altLang="en-US" dirty="0" err="1"/>
              <a:t>etc</a:t>
            </a:r>
            <a:endParaRPr lang="en-US" altLang="en-US" dirty="0"/>
          </a:p>
          <a:p>
            <a:r>
              <a:rPr lang="en-US" altLang="en-US" dirty="0"/>
              <a:t>Then moves on to basic data structures</a:t>
            </a:r>
          </a:p>
          <a:p>
            <a:pPr lvl="1"/>
            <a:r>
              <a:rPr lang="en-US" altLang="en-US" dirty="0"/>
              <a:t>Stacks, Queues, Linked Lists</a:t>
            </a:r>
          </a:p>
          <a:p>
            <a:pPr lvl="1"/>
            <a:r>
              <a:rPr lang="en-US" altLang="en-US" dirty="0"/>
              <a:t>Recursion</a:t>
            </a:r>
          </a:p>
          <a:p>
            <a:pPr lvl="1"/>
            <a:r>
              <a:rPr lang="en-US" altLang="en-US" dirty="0"/>
              <a:t>Binary Search Trees</a:t>
            </a:r>
          </a:p>
          <a:p>
            <a:pPr lvl="1"/>
            <a:r>
              <a:rPr lang="en-US" altLang="en-US" dirty="0" err="1"/>
              <a:t>QuickSort</a:t>
            </a:r>
            <a:r>
              <a:rPr lang="en-US" altLang="en-US" dirty="0"/>
              <a:t>, </a:t>
            </a:r>
            <a:r>
              <a:rPr lang="en-US" altLang="en-US" dirty="0" err="1"/>
              <a:t>MergeSort</a:t>
            </a:r>
            <a:endParaRPr lang="en-US" altLang="en-US" dirty="0"/>
          </a:p>
        </p:txBody>
      </p:sp>
      <p:sp>
        <p:nvSpPr>
          <p:cNvPr id="7172" name="Footer Placeholder 4">
            <a:extLst>
              <a:ext uri="{FF2B5EF4-FFF2-40B4-BE49-F238E27FC236}">
                <a16:creationId xmlns:a16="http://schemas.microsoft.com/office/drawing/2014/main" id="{606F7071-BE8A-434A-A825-A810C200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Arial" panose="020B0604020202020204" pitchFamily="34" charset="0"/>
              </a:rPr>
              <a:t>BIT 142: Intermediate Programming</a:t>
            </a:r>
          </a:p>
        </p:txBody>
      </p:sp>
      <p:sp>
        <p:nvSpPr>
          <p:cNvPr id="7173" name="Slide Number Placeholder 5">
            <a:extLst>
              <a:ext uri="{FF2B5EF4-FFF2-40B4-BE49-F238E27FC236}">
                <a16:creationId xmlns:a16="http://schemas.microsoft.com/office/drawing/2014/main" id="{7F2FF6BA-24DC-41AE-B829-63F688DA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812D09-008E-4BFF-B045-67B278112F3B}" type="slidenum">
              <a:rPr lang="en-US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28D2924-272D-47C7-B8B3-C4E601E4A0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algn="r"/>
            <a:r>
              <a:rPr lang="en-US" altLang="en-US"/>
              <a:t>BIT 143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13C51A4-EA16-4998-9F93-8F4C662003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r>
              <a:rPr lang="en-US" altLang="en-US"/>
              <a:t>Similar/same format</a:t>
            </a:r>
          </a:p>
          <a:p>
            <a:pPr lvl="1"/>
            <a:r>
              <a:rPr lang="en-US" altLang="en-US"/>
              <a:t>homework assignments</a:t>
            </a:r>
          </a:p>
          <a:p>
            <a:pPr lvl="1"/>
            <a:r>
              <a:rPr lang="en-US" altLang="en-US"/>
              <a:t>Weekly PCEs</a:t>
            </a:r>
          </a:p>
          <a:p>
            <a:pPr lvl="2"/>
            <a:r>
              <a:rPr lang="en-US" altLang="en-US"/>
              <a:t>Students will be strongly grouped up </a:t>
            </a:r>
            <a:br>
              <a:rPr lang="en-US" altLang="en-US"/>
            </a:br>
            <a:r>
              <a:rPr lang="en-US" altLang="en-US"/>
              <a:t>at the start of the term</a:t>
            </a:r>
          </a:p>
          <a:p>
            <a:endParaRPr lang="en-US" altLang="en-US"/>
          </a:p>
          <a:p>
            <a:r>
              <a:rPr lang="en-US" altLang="en-US"/>
              <a:t>Enrollment is open – sign up while there’s still space!!</a:t>
            </a:r>
          </a:p>
        </p:txBody>
      </p:sp>
      <p:sp>
        <p:nvSpPr>
          <p:cNvPr id="9220" name="Footer Placeholder 4">
            <a:extLst>
              <a:ext uri="{FF2B5EF4-FFF2-40B4-BE49-F238E27FC236}">
                <a16:creationId xmlns:a16="http://schemas.microsoft.com/office/drawing/2014/main" id="{98EF2266-FC4F-4CDD-B8B4-975DAC6D1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Arial" panose="020B0604020202020204" pitchFamily="34" charset="0"/>
              </a:rPr>
              <a:t>BIT 142: Intermediate Programming</a:t>
            </a:r>
          </a:p>
        </p:txBody>
      </p:sp>
      <p:sp>
        <p:nvSpPr>
          <p:cNvPr id="9221" name="Slide Number Placeholder 5">
            <a:extLst>
              <a:ext uri="{FF2B5EF4-FFF2-40B4-BE49-F238E27FC236}">
                <a16:creationId xmlns:a16="http://schemas.microsoft.com/office/drawing/2014/main" id="{1AFB6B57-081A-4E2A-98F9-241572A93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CC14E0-33AF-4A30-ACB4-82D6CCFC434C}" type="slidenum">
              <a:rPr lang="en-US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FB2C0-C86C-4E71-8481-7272223F9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MoBAS</a:t>
            </a:r>
            <a:br>
              <a:rPr lang="en-US" dirty="0"/>
            </a:br>
            <a:r>
              <a:rPr lang="en-US" dirty="0"/>
              <a:t>(Mobile App Dev BAS)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FAD1A-473F-4ADC-8D70-006AD9017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 = Bachelor’s in Applied Science</a:t>
            </a:r>
          </a:p>
          <a:p>
            <a:endParaRPr lang="en-US" dirty="0"/>
          </a:p>
          <a:p>
            <a:r>
              <a:rPr lang="en-US" dirty="0"/>
              <a:t>Offered here at Cascadia</a:t>
            </a:r>
          </a:p>
          <a:p>
            <a:endParaRPr lang="en-US" dirty="0"/>
          </a:p>
          <a:p>
            <a:r>
              <a:rPr lang="en-US" dirty="0"/>
              <a:t>Specializes in Mobile Application Development</a:t>
            </a:r>
          </a:p>
          <a:p>
            <a:endParaRPr lang="en-US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127837-3E8F-44D0-80CE-F8E896A01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26BBC-71F7-4B81-B33D-1213B885B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B3C77-C47F-4A23-9147-A916182AD5E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59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6E4C95D-C33D-44E2-9790-7A2C21B371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algn="r"/>
            <a:r>
              <a:rPr lang="en-US" altLang="en-US"/>
              <a:t>Today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9F350F4-28B1-4ED5-911D-59EBB94CB0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1219200"/>
            <a:ext cx="7391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Quiz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Searching, Sorting Algorithms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Big Oh Notation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There are no Big Oh exercises in this week's PCEs</a:t>
            </a:r>
          </a:p>
        </p:txBody>
      </p:sp>
      <p:sp>
        <p:nvSpPr>
          <p:cNvPr id="11268" name="Footer Placeholder 4">
            <a:extLst>
              <a:ext uri="{FF2B5EF4-FFF2-40B4-BE49-F238E27FC236}">
                <a16:creationId xmlns:a16="http://schemas.microsoft.com/office/drawing/2014/main" id="{455E1094-15F5-4FBA-A8AC-0AA28D422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Arial" panose="020B0604020202020204" pitchFamily="34" charset="0"/>
              </a:rPr>
              <a:t>BIT 142: Intermediate Programming</a:t>
            </a:r>
          </a:p>
        </p:txBody>
      </p:sp>
      <p:sp>
        <p:nvSpPr>
          <p:cNvPr id="11269" name="Slide Number Placeholder 5">
            <a:extLst>
              <a:ext uri="{FF2B5EF4-FFF2-40B4-BE49-F238E27FC236}">
                <a16:creationId xmlns:a16="http://schemas.microsoft.com/office/drawing/2014/main" id="{175E936B-2B4F-487F-945A-854E4A7CE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E494089-B43F-489B-A6DC-72DB17C264D7}" type="slidenum">
              <a:rPr lang="en-US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D83B1E70-85E5-484A-B302-D7EC861C6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447800"/>
            <a:ext cx="4114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Tx/>
              <a:buFontTx/>
              <a:buChar char="•"/>
            </a:pPr>
            <a:endParaRPr lang="en-US" altLang="en-US" sz="3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D9F4E534-53FD-4A7E-85CF-2FFC75525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Final lecture of the quarter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7DD12552-7C21-431B-9AD6-C53BCD837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Final exam</a:t>
            </a:r>
          </a:p>
          <a:p>
            <a:pPr lvl="1"/>
            <a:r>
              <a:rPr lang="en-US" altLang="en-US" dirty="0"/>
              <a:t>Photo ID will be required</a:t>
            </a:r>
          </a:p>
          <a:p>
            <a:pPr lvl="2"/>
            <a:r>
              <a:rPr lang="en-US" altLang="en-US" dirty="0"/>
              <a:t>Let me know if this is a problem</a:t>
            </a:r>
          </a:p>
          <a:p>
            <a:pPr lvl="2"/>
            <a:r>
              <a:rPr lang="en-US" altLang="en-US" dirty="0"/>
              <a:t>You have enough time to get a Cascadia Student ID, if nothing else</a:t>
            </a:r>
          </a:p>
        </p:txBody>
      </p:sp>
      <p:sp>
        <p:nvSpPr>
          <p:cNvPr id="15364" name="Footer Placeholder 3">
            <a:extLst>
              <a:ext uri="{FF2B5EF4-FFF2-40B4-BE49-F238E27FC236}">
                <a16:creationId xmlns:a16="http://schemas.microsoft.com/office/drawing/2014/main" id="{EC85E5FC-3646-46BC-AC95-392DA8319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Arial" panose="020B0604020202020204" pitchFamily="34" charset="0"/>
              </a:rPr>
              <a:t>BIT 142: Intermediate Programming</a:t>
            </a:r>
          </a:p>
        </p:txBody>
      </p:sp>
      <p:sp>
        <p:nvSpPr>
          <p:cNvPr id="15365" name="Slide Number Placeholder 4">
            <a:extLst>
              <a:ext uri="{FF2B5EF4-FFF2-40B4-BE49-F238E27FC236}">
                <a16:creationId xmlns:a16="http://schemas.microsoft.com/office/drawing/2014/main" id="{5CEAFD61-441D-480C-8C5B-06746B2D1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6A3C22-F5E0-41B4-9E49-94FA60789119}" type="slidenum">
              <a:rPr lang="en-US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1622</TotalTime>
  <Words>213</Words>
  <Application>Microsoft Office PowerPoint</Application>
  <PresentationFormat>On-screen Show (4:3)</PresentationFormat>
  <Paragraphs>49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Facet</vt:lpstr>
      <vt:lpstr>BIT 142:Programming &amp; Data Structures in C#</vt:lpstr>
      <vt:lpstr>BIT 143</vt:lpstr>
      <vt:lpstr>BIT 143</vt:lpstr>
      <vt:lpstr>MoBAS (Mobile App Dev BAS)</vt:lpstr>
      <vt:lpstr>Today</vt:lpstr>
      <vt:lpstr>Final lecture of the quarter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143:       C++ Programming:  Data Structures</dc:title>
  <dc:creator>Mike W. Panitz</dc:creator>
  <dc:description>Copyright 2002, Mike Panitz,_x000d_
All Rights Reserved, 2002, Mike Panitz</dc:description>
  <cp:lastModifiedBy>Panitz, Michael W.</cp:lastModifiedBy>
  <cp:revision>263</cp:revision>
  <dcterms:created xsi:type="dcterms:W3CDTF">2001-06-15T01:31:23Z</dcterms:created>
  <dcterms:modified xsi:type="dcterms:W3CDTF">2019-06-05T21:28:46Z</dcterms:modified>
</cp:coreProperties>
</file>