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324" r:id="rId3"/>
    <p:sldId id="325" r:id="rId4"/>
    <p:sldId id="32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4" d="100"/>
          <a:sy n="64" d="100"/>
        </p:scale>
        <p:origin x="6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417440F-9238-4C5B-8FA9-3476890C2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2A8C9F9-943E-4FC8-8358-E3CD87C70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3FE6B898-B1CC-423D-9720-AE67033A79F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>
              <a:extLst>
                <a:ext uri="{FF2B5EF4-FFF2-40B4-BE49-F238E27FC236}">
                  <a16:creationId xmlns:a16="http://schemas.microsoft.com/office/drawing/2014/main" id="{FFFB3974-EBD6-48BF-893C-CF2A90BB54A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>
              <a:extLst>
                <a:ext uri="{FF2B5EF4-FFF2-40B4-BE49-F238E27FC236}">
                  <a16:creationId xmlns:a16="http://schemas.microsoft.com/office/drawing/2014/main" id="{5F5E613F-F709-4726-9A24-B11D5889E45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>
              <a:extLst>
                <a:ext uri="{FF2B5EF4-FFF2-40B4-BE49-F238E27FC236}">
                  <a16:creationId xmlns:a16="http://schemas.microsoft.com/office/drawing/2014/main" id="{EB0D264F-7EB8-4882-B547-DEF6F838254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>
              <a:extLst>
                <a:ext uri="{FF2B5EF4-FFF2-40B4-BE49-F238E27FC236}">
                  <a16:creationId xmlns:a16="http://schemas.microsoft.com/office/drawing/2014/main" id="{0679E2F1-AA85-4A9A-8616-938BB7EF525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D199CD68-50FC-44C4-8029-3774220E82E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1B11CF42-2475-4810-AEC8-D760BA8EB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A65382A2-9F5E-48EC-9DA7-FD23CD8AB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9B72A-838E-428A-946B-D62FF86B1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22272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CA93DEC-93F5-421C-B0C1-CEA362D9A1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AFA093B-39CF-4708-A738-8C48560C64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FB38102-2319-42EF-956D-968B492D9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1108-0302-4FBE-A653-099391A6F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7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40F22C4-D35F-4952-AFFE-48D96F00F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E32EC18-66D7-489D-96CE-ADF9C3441D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6AC9003-D7C7-4B5A-9E9B-E386CC4816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BCD07-76DA-4E0A-9642-2C0F183888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8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6884F15-A917-4643-B028-447AFCD516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E2D7B95-8284-46D5-AAD0-0AD914E27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282E773-5247-46F5-B093-A3E5B8644A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8461-A472-4A71-B756-DDA7CD34A7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1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500E7AF-0669-4DE9-B658-59AFBF17AF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454F034-82D4-4572-8FB3-EC9B06A553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A725907-B1E8-470F-8E94-7B0A72EB35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239C3-958C-4332-AABE-AF25569C8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79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2A566F3-E669-44D6-9023-D21A53D4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21BD246-E0AF-4C8B-AE3A-464D73AD1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8E49651-FF18-404F-96BA-C215809D3F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39891-B998-4155-8667-4B00F50A16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82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9064684-571F-4CD9-84A4-B66381136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06E4CFE0-EFEA-4C94-8D49-23E8166651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1624D4B-1322-4534-91BD-0D7B91F700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89C7F-AB7C-46E1-9830-10208EE1F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29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0948ED4-1AC1-47F3-B9E8-B0E7B76A7B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95F608B-E10B-46FB-A2A0-7FB12E659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5A9C4A5-D70B-4615-B4D0-0C3B22709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E1D35-1A08-40DE-8F77-7D13ECC47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00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1DF75E93-9DA9-4D31-93C4-D5CF626A2D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A6EAA3-EBE7-4F8E-B6CC-936E77BEA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CBBB0B5-91F7-41ED-BB45-484B522F9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2910-19D4-4407-B015-93E5E6C05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00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2F20801-7CD1-46FD-AD11-CC2BB323B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D7E17E4-A8E9-409E-A4A2-2DB74DF8E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9402A58-0DF5-4729-B3D1-9A905E6A1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C3A87-5FF1-4D99-A4F6-6A08CDA86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55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C733A7A-CE3E-45F2-BEA3-F7803D0C3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1869098-F8C9-44A2-980A-308BC77A5A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61D14C7-D37B-4456-B8F6-B0B28D8770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F3F67-EF3C-43C2-A9DF-6B8F245EC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9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:a16="http://schemas.microsoft.com/office/drawing/2014/main" id="{DF63B463-EC08-40C0-A97A-228028B29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>
            <a:extLst>
              <a:ext uri="{FF2B5EF4-FFF2-40B4-BE49-F238E27FC236}">
                <a16:creationId xmlns:a16="http://schemas.microsoft.com/office/drawing/2014/main" id="{89C32919-CE59-4D29-8FD5-FED2C2951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F39C7135-3B3D-4A7A-8E06-2833628053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E85703F-F101-4B58-A6FB-B602E4B79F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1361F5F-EE36-4980-9402-605754667D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258D384-8A76-4042-8577-CCECD94E0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DD1C1F8-EA90-4D29-AE14-69C52367E9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altLang="en-US"/>
              <a:t>BIT 142:Programming &amp; Data Structures in C#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82A5304-6406-45E6-B860-9737D57629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382000" cy="28194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6B3A048-4E78-4765-B889-3E0088FF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algn="r"/>
            <a:r>
              <a:rPr lang="en-US" altLang="en-US"/>
              <a:t>Midterm Exam Is Graded!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6E306D7C-F9AD-4F9B-98D7-758FE1CF2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257800"/>
          </a:xfrm>
        </p:spPr>
        <p:txBody>
          <a:bodyPr/>
          <a:lstStyle/>
          <a:p>
            <a:r>
              <a:rPr lang="en-US" altLang="en-US"/>
              <a:t>I'm handing back the midterm exams now</a:t>
            </a:r>
          </a:p>
          <a:p>
            <a:pPr lvl="1"/>
            <a:r>
              <a:rPr lang="en-US" altLang="en-US"/>
              <a:t>They're yours to keep</a:t>
            </a:r>
          </a:p>
          <a:p>
            <a:r>
              <a:rPr lang="en-US" altLang="en-US"/>
              <a:t>Make sure that you're clear on how to answer all the questions</a:t>
            </a:r>
          </a:p>
          <a:p>
            <a:pPr lvl="1"/>
            <a:r>
              <a:rPr lang="en-US" altLang="en-US"/>
              <a:t>I might put problematic questions onto the final exam</a:t>
            </a:r>
          </a:p>
          <a:p>
            <a:r>
              <a:rPr lang="en-US" altLang="en-US"/>
              <a:t>I'd be happy to go over any questions on the exam…</a:t>
            </a:r>
          </a:p>
          <a:p>
            <a:pPr lvl="1"/>
            <a:r>
              <a:rPr lang="en-US" altLang="en-US"/>
              <a:t>…but hold questions about your particular exam (points, etc) till later</a:t>
            </a:r>
          </a:p>
          <a:p>
            <a:endParaRPr lang="en-US" altLang="en-US"/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E933F444-A8A4-4D6D-AEA8-C082192F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5125" name="Slide Number Placeholder 4">
            <a:extLst>
              <a:ext uri="{FF2B5EF4-FFF2-40B4-BE49-F238E27FC236}">
                <a16:creationId xmlns:a16="http://schemas.microsoft.com/office/drawing/2014/main" id="{2E073247-4F2E-4EC1-9BDA-5030522F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B13E83-E969-4F48-B902-1A959543F852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2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346E91B-ABB9-4F3B-8355-ED4103C81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 you're an online student…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DDE710DC-CAF6-432B-A85A-5943B1B9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en-US"/>
              <a:t>You’re free to leave once you’ve got your exam</a:t>
            </a:r>
          </a:p>
          <a:p>
            <a:pPr lvl="1"/>
            <a:r>
              <a:rPr lang="en-US" altLang="en-US"/>
              <a:t>(Please feel welcome to stay, but you don’t have to)</a:t>
            </a:r>
          </a:p>
          <a:p>
            <a:r>
              <a:rPr lang="en-US" altLang="en-US"/>
              <a:t>Can you pick up your exam during office hours?</a:t>
            </a:r>
          </a:p>
          <a:p>
            <a:r>
              <a:rPr lang="en-US" altLang="en-US"/>
              <a:t>If not – email me &amp; we'll arrange something</a:t>
            </a:r>
          </a:p>
          <a:p>
            <a:pPr lvl="1"/>
            <a:r>
              <a:rPr lang="en-US" altLang="en-US"/>
              <a:t>If you’re on campus you can always knock on my door</a:t>
            </a:r>
          </a:p>
        </p:txBody>
      </p:sp>
      <p:sp>
        <p:nvSpPr>
          <p:cNvPr id="6148" name="Footer Placeholder 3">
            <a:extLst>
              <a:ext uri="{FF2B5EF4-FFF2-40B4-BE49-F238E27FC236}">
                <a16:creationId xmlns:a16="http://schemas.microsoft.com/office/drawing/2014/main" id="{E68BB94A-980E-42BC-ADF9-C9242B18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6149" name="Slide Number Placeholder 4">
            <a:extLst>
              <a:ext uri="{FF2B5EF4-FFF2-40B4-BE49-F238E27FC236}">
                <a16:creationId xmlns:a16="http://schemas.microsoft.com/office/drawing/2014/main" id="{787B92AF-6E5C-4CCF-A8B2-A23B9A68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1489E9-A3B5-4A32-B61F-E196D106D13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6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5977-C3C8-41E2-8DA1-455E1626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FF14E-CBCC-430A-8701-DB6CE627F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quizzes this class</a:t>
            </a:r>
          </a:p>
          <a:p>
            <a:pPr lvl="1"/>
            <a:r>
              <a:rPr lang="en-US" dirty="0"/>
              <a:t>1 to make up for last class</a:t>
            </a:r>
          </a:p>
          <a:p>
            <a:pPr lvl="1"/>
            <a:r>
              <a:rPr lang="en-US" dirty="0"/>
              <a:t>1 for today (on Lesson 05)</a:t>
            </a:r>
          </a:p>
          <a:p>
            <a:r>
              <a:rPr lang="en-US" dirty="0"/>
              <a:t>1 quiz next class like normal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67593-AC57-4124-B053-3C412D7A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AE555-D12F-4CBA-907D-0AB1C2F1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B8461-A472-4A71-B756-DDA7CD34A74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56189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1428</TotalTime>
  <Words>176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Fireball</vt:lpstr>
      <vt:lpstr>BIT 142:Programming &amp; Data Structures in C#</vt:lpstr>
      <vt:lpstr>Midterm Exam Is Graded!</vt:lpstr>
      <vt:lpstr>If you're an online student…</vt:lpstr>
      <vt:lpstr>Quizzes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Panitz, Michael W.</cp:lastModifiedBy>
  <cp:revision>276</cp:revision>
  <dcterms:created xsi:type="dcterms:W3CDTF">2001-06-15T01:31:23Z</dcterms:created>
  <dcterms:modified xsi:type="dcterms:W3CDTF">2019-05-13T21:19:57Z</dcterms:modified>
</cp:coreProperties>
</file>