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311" r:id="rId3"/>
    <p:sldId id="312" r:id="rId4"/>
    <p:sldId id="322" r:id="rId5"/>
    <p:sldId id="278" r:id="rId6"/>
    <p:sldId id="32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1" d="100"/>
          <a:sy n="81" d="100"/>
        </p:scale>
        <p:origin x="11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450A4B-8F98-43DA-A4FD-21C736D18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9513D2-7476-4CD3-A258-CA8E204A7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A2C2354-26B5-464F-9A73-60B558584A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A78F83-A750-4371-8E1D-EDA99B0C5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932DBF3-3447-4455-919F-A07E21374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11FF5A8-17D5-42B5-A00E-C181DA2D4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EB164C-F692-49F1-9F1B-8F1B365FB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B89194-E1CD-496B-A2F6-2528B2816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4ED5E9BA-D36F-483C-BEE0-E5D42E3BEBF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>
              <a:extLst>
                <a:ext uri="{FF2B5EF4-FFF2-40B4-BE49-F238E27FC236}">
                  <a16:creationId xmlns:a16="http://schemas.microsoft.com/office/drawing/2014/main" id="{BDC34C7B-33EA-455A-A71E-60AAB5241F3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>
              <a:extLst>
                <a:ext uri="{FF2B5EF4-FFF2-40B4-BE49-F238E27FC236}">
                  <a16:creationId xmlns:a16="http://schemas.microsoft.com/office/drawing/2014/main" id="{EEA26CD4-24F9-479E-98A0-D058236657B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>
              <a:extLst>
                <a:ext uri="{FF2B5EF4-FFF2-40B4-BE49-F238E27FC236}">
                  <a16:creationId xmlns:a16="http://schemas.microsoft.com/office/drawing/2014/main" id="{8DE2DBDE-9B6F-42F2-BB51-71DEF5A5B85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AFD81816-8EB1-46CE-90CD-2E62A1960C8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A5EE3EC-DAB7-4498-B101-EB848149C8D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3EFB5B4-336E-4599-AC36-A85FD69EB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BBCCAEF-FD2A-499D-B2F8-FAE8C0D51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E75-9072-4386-AF74-743E8C796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30311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E833C01-2517-4680-B630-F6D42B945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7D77F43-7FF1-42CB-A804-FAAC42DF7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F706561-ABE0-49A3-84CE-DA7BF4317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5034-1805-48F7-9461-9CC93FC48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9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9893AEA-C0C8-42E0-9108-C8715C248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62C33F0-703B-4C64-9C48-875CF7C7E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6B45786-0380-4F1A-A30F-A4EE3607A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F921-E4F7-4F37-9FBE-2CC10D73E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18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91F897F-883F-4A70-BA1C-FE9E1FBF1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A93FDBB-65B5-4277-B1FB-F053C115E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DB02226-809C-4AB0-87F5-460E8AB74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7BF67-43AF-40AA-8D4C-916169EA0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77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192ECEA-EDA8-45C7-A210-B34DC75335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87722D3-453B-48E8-BE3F-1B2B114FA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D5D6D25-A04E-411F-B4CB-BD7D556DC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D22A2-021D-40FA-B08D-FB6A66B7D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CB5DA0-86BF-4783-8EF9-732FB2803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BF56525-9BAE-48FC-AD8E-327D11E19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A3569E9-30D0-4032-B7AC-657C5289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C7F4-EFB0-4870-8D1B-626FBAEB1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46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98A1945-4A5D-4B65-9191-3421E5429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0BBAF556-4E37-4A2B-BA93-F931D1733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8F3EC90C-3497-4A4D-8138-2D5BAFF35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AEBA0-5B85-49F0-B9C7-C144EDDB1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9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4A9CEA0-10D0-4B1A-AD87-7D7557976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C42AF78-C87D-4C0E-887E-4121857A8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13E1AEF-1D02-4EE1-B192-57FE11F2B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F8FDE-926C-4EEA-82D2-BE0999288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A226962F-6A59-41F6-B1C9-4DC5638F4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7E67AD2-A5C4-40AA-9059-507D90378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89B09CC-2368-403F-A5FA-74E0F6D8B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3F6C-4361-41CC-9CCE-B4A12A679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0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6C036E2-B794-41D9-AFCC-5903B7A4B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686B0C7-801D-4E03-B31A-9FF7BD3AD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33A00C6-F1E0-4533-9ED2-7DB2902C8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C89A-D8C2-4CCE-AF0F-A9A874821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2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B98FBD1-0BFD-45E1-92B0-6AAB3BDEB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ABBE75-B2E2-4010-9F6E-C66FC63BD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E6567F4-ACC0-413C-8C2E-0C8B57281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E3A9-2D4C-4754-BD60-9631591B8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844C2687-435B-41C1-9E91-8D6707A39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331DFA7A-A15D-4392-9110-954440DB4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16D509E-DD5F-4DEE-AC96-F6C5D4CB32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301BA82-9B5B-43F8-932F-38A79D6254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47BADC07-46B3-499D-82AD-18DA48CBBA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3D3C1B-BC2D-4206-9C85-367B3E4FF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89B8B8-BC1C-4A41-9099-B285129088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BIT 142:Programming &amp; Data Structures in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CCFB0B-88E5-4DC2-98FD-48A74BE30E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CC46B314-E3AA-4BCC-8E97-8E7E49CF8964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143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1C4D2D3B-29A5-4227-B468-4103DCE72FC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6E1FE18-D218-4E1F-A201-EE605B868AA8}" type="slidenum">
              <a:rPr lang="en-US" altLang="en-US" sz="1400"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D3857E4-6BA9-4798-B320-6B1549E824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Midterm Exam (next week)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FCD28AC-687F-461E-B75C-F48C336221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You’ll have the entire class period for the exam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3D238DBB-6B82-475A-8CD0-044AA92FE9BE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143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A4F19BD0-E0E4-4C78-81C3-F4B20B54B4F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071AE64C-AEE3-425D-B78D-D6E35D7A9FB8}" type="slidenum">
              <a:rPr lang="en-US" altLang="en-US" sz="1400">
                <a:latin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CCEDAAD-56D3-45A2-80F0-2C4444CD5D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Midterm Exam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761AF1C8-1228-4480-B92F-6003054D12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Exam is PENCIL AND PAPER ONLY!!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Practice writing stuff, so you can do this quickly on the exam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150 points total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50 points of required questions ( ~3 )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100 points: Pick 4 out of the remaining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017B425-42C4-4F97-BEED-A0351210C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Due Dates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DF7B57C-B132-4C0F-812E-FC46A0A7AA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PCE 04 is due today, 1:15pm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F0ADB486-1DE7-47F1-8ED9-7BB0BFFD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CB2C0930-F35C-45B4-978B-1525F55DD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E151D4-4929-4D7D-9547-4535F585682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24E46CCA-CFCE-492C-86F9-99081096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379E0AEE-3EEC-4907-A3C5-42F7FCC6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924273-2498-42B6-BB28-3E7D6E4D81A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DA2586F-936C-4718-8B2B-06771C41A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0" y="381000"/>
            <a:ext cx="1828800" cy="990600"/>
          </a:xfrm>
        </p:spPr>
        <p:txBody>
          <a:bodyPr/>
          <a:lstStyle/>
          <a:p>
            <a:pPr algn="r"/>
            <a:r>
              <a:rPr lang="en-US" altLang="en-US" b="1"/>
              <a:t>Today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0D002870-39F1-4B05-AA08-A2E2335C3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001000" cy="5791200"/>
          </a:xfrm>
        </p:spPr>
        <p:txBody>
          <a:bodyPr/>
          <a:lstStyle/>
          <a:p>
            <a:r>
              <a:rPr lang="en-US" altLang="en-US"/>
              <a:t>OOP!</a:t>
            </a:r>
          </a:p>
          <a:p>
            <a:pPr lvl="1"/>
            <a:r>
              <a:rPr lang="en-US" altLang="en-US"/>
              <a:t>Basic classes, with instance methods</a:t>
            </a:r>
          </a:p>
          <a:p>
            <a:pPr lvl="1"/>
            <a:r>
              <a:rPr lang="en-US" altLang="en-US"/>
              <a:t>Instance variables</a:t>
            </a:r>
          </a:p>
          <a:p>
            <a:pPr lvl="1"/>
            <a:r>
              <a:rPr lang="en-US" altLang="en-US"/>
              <a:t>public/private, and getter/setter methods</a:t>
            </a:r>
          </a:p>
          <a:p>
            <a:pPr lvl="1"/>
            <a:r>
              <a:rPr lang="en-US" altLang="en-US"/>
              <a:t>Constructors</a:t>
            </a:r>
          </a:p>
          <a:p>
            <a:pPr lvl="1"/>
            <a:r>
              <a:rPr lang="en-US" altLang="en-US"/>
              <a:t>Method overloading</a:t>
            </a:r>
          </a:p>
          <a:p>
            <a:pPr lvl="1"/>
            <a:r>
              <a:rPr lang="en-US" altLang="en-US"/>
              <a:t>Variable Scope</a:t>
            </a:r>
          </a:p>
          <a:p>
            <a:r>
              <a:rPr lang="en-US" altLang="en-US"/>
              <a:t>Arrays of Objects</a:t>
            </a:r>
          </a:p>
          <a:p>
            <a:pPr lvl="1"/>
            <a:r>
              <a:rPr lang="en-US" altLang="en-US"/>
              <a:t>Array of references to objects</a:t>
            </a:r>
          </a:p>
          <a:p>
            <a:pPr lvl="1"/>
            <a:r>
              <a:rPr lang="en-US" altLang="en-US"/>
              <a:t>Array of (possibly null) references to objects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CD9AB20-44DB-4617-BF18-D2799421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65DB-0222-4A49-8CB3-9145BB1E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/>
              <a:t> </a:t>
            </a:r>
            <a:r>
              <a:rPr lang="en-US" dirty="0"/>
              <a:t>quizzes at the start of the class after the 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F991-AC7C-421F-ADED-082CE5C6D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001000" cy="4114800"/>
          </a:xfrm>
        </p:spPr>
        <p:txBody>
          <a:bodyPr/>
          <a:lstStyle/>
          <a:p>
            <a:r>
              <a:rPr lang="en-US" dirty="0"/>
              <a:t>1 will focus on the midterm’s problem spots:</a:t>
            </a:r>
          </a:p>
          <a:p>
            <a:pPr lvl="1"/>
            <a:r>
              <a:rPr lang="en-US" dirty="0"/>
              <a:t>1 that you didn’t take on the midterm</a:t>
            </a:r>
          </a:p>
          <a:p>
            <a:pPr lvl="1"/>
            <a:r>
              <a:rPr lang="en-US" dirty="0"/>
              <a:t>1 that you didn’t take today</a:t>
            </a:r>
          </a:p>
          <a:p>
            <a:r>
              <a:rPr lang="en-US" dirty="0"/>
              <a:t>1 will focus on today’s topics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6934F-6337-4F1D-9156-6F977E1C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24680-801A-44B1-8F75-B572C159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7BF67-43AF-40AA-8D4C-916169EA08A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161302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2870</TotalTime>
  <Words>184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Fireball</vt:lpstr>
      <vt:lpstr>BIT 142:Programming &amp; Data Structures in C#</vt:lpstr>
      <vt:lpstr>Midterm Exam (next week)</vt:lpstr>
      <vt:lpstr>Midterm Exam</vt:lpstr>
      <vt:lpstr>Due Dates</vt:lpstr>
      <vt:lpstr>Today</vt:lpstr>
      <vt:lpstr>2 quizzes at the start of the class after the midterm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Panitz, Michael W.</cp:lastModifiedBy>
  <cp:revision>399</cp:revision>
  <dcterms:created xsi:type="dcterms:W3CDTF">2001-06-15T01:31:23Z</dcterms:created>
  <dcterms:modified xsi:type="dcterms:W3CDTF">2019-05-13T18:55:07Z</dcterms:modified>
</cp:coreProperties>
</file>