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306" r:id="rId4"/>
    <p:sldId id="307" r:id="rId5"/>
    <p:sldId id="31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4660"/>
  </p:normalViewPr>
  <p:slideViewPr>
    <p:cSldViewPr>
      <p:cViewPr varScale="1">
        <p:scale>
          <a:sx n="78" d="100"/>
          <a:sy n="78" d="100"/>
        </p:scale>
        <p:origin x="14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48045A-83F9-4E90-A25A-00504185A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0364C1-B510-466C-8A00-1E1E84923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DB6604-88E4-4EF6-8D9A-6136B8A02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5441E4-736B-4169-953E-17EE60605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26FF9A2-4AF9-45FF-90C6-571C106C9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39DA140-A220-47B1-B4F1-F6FB45A66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F8B7853-86A3-4595-8B84-B9FE81E4B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8D44D70-6CC2-47E9-AE1C-6DDF5CF9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21C7C9F-BC8B-4978-9DC8-3F8A25A31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1C3822-FB70-456A-AF55-1189842BA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69BEC73A-D7E4-4484-92B2-21F758DE88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>
              <a:extLst>
                <a:ext uri="{FF2B5EF4-FFF2-40B4-BE49-F238E27FC236}">
                  <a16:creationId xmlns:a16="http://schemas.microsoft.com/office/drawing/2014/main" id="{9FD60D3B-98C4-48F0-8015-7A3E3B8300C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>
              <a:extLst>
                <a:ext uri="{FF2B5EF4-FFF2-40B4-BE49-F238E27FC236}">
                  <a16:creationId xmlns:a16="http://schemas.microsoft.com/office/drawing/2014/main" id="{ADD1005D-F664-4598-9983-42EA9AA2008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>
              <a:extLst>
                <a:ext uri="{FF2B5EF4-FFF2-40B4-BE49-F238E27FC236}">
                  <a16:creationId xmlns:a16="http://schemas.microsoft.com/office/drawing/2014/main" id="{84B9D070-55C0-4972-B2DD-3D663DE5925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95B68768-2693-4CC9-9D4C-C966C5FD594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2392AFC-488D-4715-B9AB-21A5CE76538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698F0E0-6ED2-4605-A79E-F3DD0DC84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78DBD9C-F344-4DA0-8A51-E4F6C5D68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C3A2-6D95-4A9A-A0C3-B67BA7E3E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35849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3B13D6B-9DD9-427C-8DA7-DE597BBE6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96323B5-33E3-4A5C-A4AA-8D009FAC0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7D25C36-9C8C-40F7-85C3-A35F8904D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251B-7009-401D-95FD-73B024589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1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28F3866-4385-4272-ACAE-4FA6447D9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29D6661-7E98-4969-BA78-C2C246C94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0C24FCB-5A1D-4799-ADD7-E5B578B71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235B7-1831-4DE9-BB36-8EFB406E8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8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820ABE4-5810-4D37-BD43-2D41E51DD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50AA31E-811B-4853-AD68-6617499F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96A9634-731D-45D4-9257-FDF5F4A48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E488D-8CCC-496B-A091-B93E2B39F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87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4DA1D55-1D67-4AE5-BF4C-F504625B9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F3E4C89-BECB-477C-B625-88ED18FB9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4A8D0A-D6D7-4DEC-A8B5-10EC219CE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D3DC-A407-4D48-92F6-F7C197D0A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0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A1DA462-FEE3-45D8-A056-C36D2B3EB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B01A825-9C3E-4B23-94C1-FEBCDE85E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729F6B-89E8-4407-8F6A-F4130F10F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5470-0120-4B4E-B01B-658FCBA09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A2EAB32-EEF7-4A1D-9612-1029F29DC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FB595104-37C1-4271-A71C-2B0FEE65E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653BB68-7DC2-48C0-BEAE-64E5DFE1F1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31A0D-7AA5-49DC-9DE9-D477A87DD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5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D65F2A9-5995-4C56-892A-696E0AE35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9C2BA5F-B601-415B-B5F4-4B76CFF72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0E8A7AA-7D07-4AF0-BFA4-C06EC93A7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6242-6699-4199-951B-C9FCF5C09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98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E8013363-8438-4C04-8137-C726BC07B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3561FF7-CBA4-4F0B-84D6-F6FFBB832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D0E6597-6643-4819-B4AC-583C05E6C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713E4-F7D0-4719-A539-A5E1A9CC2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6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CBDCBA-4B01-42CB-A2D1-F40EB1E56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4C0C7CA-90F9-451C-AF58-F31F898B2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0C11974-1033-4B63-B6F7-618564BEF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5549E-4860-4B8E-BEB0-23569B57C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13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5405DBC-850B-4987-8B59-9E84D7FA8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474BA05-E958-40AF-AB74-71CC72AB0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5B1768B-B8D3-4B37-8DFF-761A246D0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7FC40-8D83-4677-947D-A797BC0C6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35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DDC3C90F-EE07-47B6-BE39-DDF10AC2D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D7CEEF7E-FFB8-42F2-82EE-D24BB0EDA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AEF0368-6EBF-480C-93B0-D9B4912B1F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0274990-524A-4AFF-81B8-0A86E2C962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CAAFD7F4-790A-45EF-898F-8808832371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540EC0-E5EA-4262-B574-4A71FC24B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64367B-0958-4B2E-AE9F-BBAEFC8E70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BIT 142:Programming &amp; Data Structures in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626B7ED-7D78-4F9F-A66D-357854F61B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FBD3461C-1037-40F3-A8D3-CE6B7555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DA4BA40D-0F1E-43C2-B090-DC29D521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121939-7C41-4D0B-9713-767F2200176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1B3C85A-D125-4C81-A2C3-40E326B7F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E7A0114F-B266-4C54-B469-90BC8C787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80010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PLEASE UPLOAD A SEPARATE ‘INSTRUCTORFEEDBACK’ FILE!!!</a:t>
            </a:r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Q+A?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A1 Q+A?</a:t>
            </a:r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  <a:p>
            <a:pPr marL="571500" indent="-514350">
              <a:lnSpc>
                <a:spcPct val="90000"/>
              </a:lnSpc>
              <a:defRPr/>
            </a:pPr>
            <a:r>
              <a:rPr lang="en-US" altLang="en-US" dirty="0"/>
              <a:t>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Arrays (basics)	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Arrays as parameters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Arrays as return values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Parameters / Return values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/>
          </a:p>
          <a:p>
            <a:pPr marL="1200150" lvl="2" indent="-342900"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BC5DF27-CC46-4BD2-B9BD-C513CD219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5240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D7B2B00-87B7-45FE-A4E1-25EDEE2F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C1F4EAC0-B04C-44A9-8476-9502EB4E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6BED00-BCD8-48A8-8C0A-2333E843EA4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5D548D0-1298-43CA-9FC9-B09B7EAD2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524000"/>
          </a:xfrm>
        </p:spPr>
        <p:txBody>
          <a:bodyPr/>
          <a:lstStyle/>
          <a:p>
            <a:pPr algn="r"/>
            <a:r>
              <a:rPr lang="en-US" altLang="en-US" dirty="0"/>
              <a:t>Due today, 11am</a:t>
            </a:r>
            <a:br>
              <a:rPr lang="en-US" altLang="en-US" dirty="0"/>
            </a:br>
            <a:r>
              <a:rPr lang="en-US" altLang="en-US" dirty="0"/>
              <a:t>: Lesson 03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F4D8E2DE-F5D8-42CE-B489-FD816175D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0386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sym typeface="Wingdings" panose="05000000000000000000" pitchFamily="2" charset="2"/>
              </a:rPr>
              <a:t>Lesson 03 PCEs include:</a:t>
            </a:r>
          </a:p>
          <a:p>
            <a:pPr lvl="1">
              <a:defRPr/>
            </a:pPr>
            <a:r>
              <a:rPr lang="en-US" altLang="en-US" sz="1600" dirty="0">
                <a:sym typeface="Wingdings" panose="05000000000000000000" pitchFamily="2" charset="2"/>
              </a:rPr>
              <a:t>Video Viewing Quiz  </a:t>
            </a:r>
            <a:r>
              <a:rPr lang="en-US" altLang="en-US" sz="1600" b="1" u="sng" dirty="0">
                <a:sym typeface="Wingdings" panose="05000000000000000000" pitchFamily="2" charset="2"/>
              </a:rPr>
              <a:t>XOR</a:t>
            </a:r>
            <a:r>
              <a:rPr lang="en-US" altLang="en-US" sz="1600" dirty="0">
                <a:sym typeface="Wingdings" panose="05000000000000000000" pitchFamily="2" charset="2"/>
              </a:rPr>
              <a:t> Video Outline</a:t>
            </a:r>
          </a:p>
          <a:p>
            <a:pPr lvl="1">
              <a:defRPr/>
            </a:pPr>
            <a:r>
              <a:rPr lang="en-US" altLang="en-US" sz="2000" dirty="0">
                <a:sym typeface="Wingdings" panose="05000000000000000000" pitchFamily="2" charset="2"/>
              </a:rPr>
              <a:t>Please put both into a single .ZIP file, and upload to "PCE03"</a:t>
            </a:r>
          </a:p>
          <a:p>
            <a:pPr lvl="1">
              <a:defRPr/>
            </a:pPr>
            <a:r>
              <a:rPr lang="en-US" altLang="en-US" sz="2000" dirty="0">
                <a:sym typeface="Wingdings" panose="05000000000000000000" pitchFamily="2" charset="2"/>
              </a:rPr>
              <a:t>If you've finished the viewing quiz but not the PCEs you can hand in the viewing quiz without </a:t>
            </a:r>
            <a:r>
              <a:rPr lang="en-US" altLang="en-US" sz="2000">
                <a:sym typeface="Wingdings" panose="05000000000000000000" pitchFamily="2" charset="2"/>
              </a:rPr>
              <a:t>the PCEs</a:t>
            </a:r>
          </a:p>
          <a:p>
            <a:pPr lvl="1">
              <a:defRPr/>
            </a:pPr>
            <a:endParaRPr lang="en-US" altLang="en-US" sz="200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Assignment 1</a:t>
            </a:r>
          </a:p>
          <a:p>
            <a:pPr lvl="1">
              <a:defRPr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 marL="0" indent="0">
              <a:buFontTx/>
              <a:buNone/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CEB42E28-A9D4-4531-8742-E556B617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35568F41-0544-4633-92FD-7DCA3222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B589EE-33E8-4AAB-A95A-83F2FED7D5B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A044890-182D-4AE2-B865-D2FE8CD59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990600"/>
          </a:xfrm>
        </p:spPr>
        <p:txBody>
          <a:bodyPr/>
          <a:lstStyle/>
          <a:p>
            <a:pPr algn="r"/>
            <a:r>
              <a:rPr lang="en-US" altLang="en-US"/>
              <a:t>Due next week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F2FAC3AE-89D6-4D04-9F9E-05713308B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sz="2800" dirty="0">
                <a:sym typeface="Wingdings" panose="05000000000000000000" pitchFamily="2" charset="2"/>
              </a:rPr>
              <a:t>Lesson 04 PCEs, Video Viewing Quiz/Outline will be due 1 week from now</a:t>
            </a:r>
          </a:p>
          <a:p>
            <a:endParaRPr lang="en-US" altLang="en-US" sz="2800" dirty="0">
              <a:sym typeface="Wingdings" panose="05000000000000000000" pitchFamily="2" charset="2"/>
            </a:endParaRPr>
          </a:p>
          <a:p>
            <a:endParaRPr lang="en-US" altLang="en-US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altLang="en-US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E58B6F9A-D077-4E3C-B602-D94C4920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DD19E912-EE5F-4F91-8EB8-844DE896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7B3406-C8E9-43A6-8079-EEF9C3B7987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EFD46D17-B225-4F65-B9B1-69CDA8ACD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altLang="en-US"/>
              <a:t>Due later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C32E1D57-4B75-43FE-B241-DC9908648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sz="2800" dirty="0">
                <a:sym typeface="Wingdings" panose="05000000000000000000" pitchFamily="2" charset="2"/>
              </a:rPr>
              <a:t>The midterm is two </a:t>
            </a:r>
            <a:r>
              <a:rPr lang="en-US" altLang="en-US" sz="2800">
                <a:sym typeface="Wingdings" panose="05000000000000000000" pitchFamily="2" charset="2"/>
              </a:rPr>
              <a:t>weeks away</a:t>
            </a:r>
            <a:endParaRPr lang="en-US" altLang="en-US" sz="2800" dirty="0">
              <a:sym typeface="Wingdings" panose="05000000000000000000" pitchFamily="2" charset="2"/>
            </a:endParaRPr>
          </a:p>
          <a:p>
            <a:endParaRPr lang="en-US" altLang="en-US" sz="28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2192</TotalTime>
  <Words>154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Fireball</vt:lpstr>
      <vt:lpstr>BIT 142:Programming &amp; Data Structures in C#</vt:lpstr>
      <vt:lpstr>Today</vt:lpstr>
      <vt:lpstr>Due today, 11am : Lesson 03</vt:lpstr>
      <vt:lpstr>Due next week</vt:lpstr>
      <vt:lpstr>Due later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395</cp:revision>
  <dcterms:created xsi:type="dcterms:W3CDTF">2001-06-15T01:31:23Z</dcterms:created>
  <dcterms:modified xsi:type="dcterms:W3CDTF">2020-01-27T19:03:08Z</dcterms:modified>
</cp:coreProperties>
</file>