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3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7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6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9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5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465D-2C27-457C-91BF-B90430714056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760C-82B6-4E98-B467-2071D2B8E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deolan.org/vl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Use My Videos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controls</a:t>
            </a:r>
          </a:p>
          <a:p>
            <a:pPr lvl="1"/>
            <a:r>
              <a:rPr lang="en-US" dirty="0" smtClean="0"/>
              <a:t>Play/Pause</a:t>
            </a:r>
          </a:p>
          <a:p>
            <a:pPr lvl="1"/>
            <a:r>
              <a:rPr lang="en-US" dirty="0" smtClean="0"/>
              <a:t>The ‘Thumb’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Expand To Fill Screen</a:t>
            </a:r>
          </a:p>
          <a:p>
            <a:pPr lvl="1"/>
            <a:r>
              <a:rPr lang="en-US" dirty="0" smtClean="0"/>
              <a:t>Current time / Total Time Of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video page</a:t>
            </a:r>
          </a:p>
          <a:p>
            <a:r>
              <a:rPr lang="en-US" dirty="0" smtClean="0"/>
              <a:t>In Address bar: Remove the /</a:t>
            </a:r>
            <a:r>
              <a:rPr lang="en-US" b="1" dirty="0" smtClean="0">
                <a:solidFill>
                  <a:srgbClr val="FF0000"/>
                </a:solidFill>
              </a:rPr>
              <a:t>Whatever.html</a:t>
            </a:r>
          </a:p>
          <a:p>
            <a:r>
              <a:rPr lang="en-US" dirty="0" smtClean="0"/>
              <a:t>Download the video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VLC Media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http://www.videolan.org/vlc/</a:t>
            </a:r>
            <a:endParaRPr lang="en-US" dirty="0"/>
          </a:p>
          <a:p>
            <a:pPr lvl="1"/>
            <a:r>
              <a:rPr lang="en-US" dirty="0" smtClean="0"/>
              <a:t>Tools </a:t>
            </a:r>
            <a:r>
              <a:rPr lang="en-US" dirty="0" smtClean="0">
                <a:sym typeface="Wingdings" pitchFamily="2" charset="2"/>
              </a:rPr>
              <a:t> Preferences  Hotkeys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Filter by: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Jump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Faster / Slower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Volume</a:t>
            </a:r>
          </a:p>
          <a:p>
            <a:pPr lvl="2"/>
            <a:r>
              <a:rPr lang="en-US" dirty="0" err="1" smtClean="0"/>
              <a:t>Fullscreen</a:t>
            </a:r>
            <a:endParaRPr lang="en-US" dirty="0" smtClean="0"/>
          </a:p>
          <a:p>
            <a:pPr lvl="3"/>
            <a:r>
              <a:rPr lang="en-US" dirty="0" smtClean="0"/>
              <a:t>Show Interface to see thumb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Use My Videos</vt:lpstr>
      <vt:lpstr>In The Browser</vt:lpstr>
      <vt:lpstr>Download video</vt:lpstr>
      <vt:lpstr>VLC Media Player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My Videos</dc:title>
  <dc:creator>MikePanitz</dc:creator>
  <cp:lastModifiedBy>MikePanitz</cp:lastModifiedBy>
  <cp:revision>4</cp:revision>
  <dcterms:created xsi:type="dcterms:W3CDTF">2011-09-24T16:52:05Z</dcterms:created>
  <dcterms:modified xsi:type="dcterms:W3CDTF">2011-09-24T19:12:04Z</dcterms:modified>
</cp:coreProperties>
</file>