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97" r:id="rId3"/>
    <p:sldId id="307" r:id="rId4"/>
    <p:sldId id="310" r:id="rId5"/>
    <p:sldId id="305" r:id="rId6"/>
    <p:sldId id="308" r:id="rId7"/>
    <p:sldId id="306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85" d="100"/>
          <a:sy n="85" d="100"/>
        </p:scale>
        <p:origin x="155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5280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70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399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507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95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17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533400" y="1905000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52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438400"/>
            <a:ext cx="6400800" cy="3048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690A9-CAF3-4D52-99E8-CC9C37F2B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26365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142AA-6EFD-4D00-92EF-26F064477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7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9CCBD-4AE4-4253-BBCE-B30974D53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4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F9D56-3E54-4130-90EA-0341A1EF2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1604B-7F0B-46AD-B151-3F7C56814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7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1BD04-6A45-4BBE-B6CB-F79089030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2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D4702-9AD3-4501-AD0C-E91CB3057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4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FFC9-99C1-4E1B-B334-3A0ADD22C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7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CEEE2-8B46-46F3-AF98-A41311905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7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E0C1D-8A38-4EBA-89C3-0FC52FC67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4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09E67-29A4-483C-BD28-84B46AEDB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34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04C255C-6CF5-493B-A7CB-2EDF00214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r>
              <a:rPr lang="en-US"/>
              <a:t>BIT 143:Programming &amp; Data Structures in C#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572000"/>
            <a:ext cx="8382000" cy="2286000"/>
          </a:xfrm>
        </p:spPr>
        <p:txBody>
          <a:bodyPr/>
          <a:lstStyle/>
          <a:p>
            <a:pPr marL="457200" lvl="1" indent="0" algn="ctr">
              <a:buFontTx/>
              <a:buNone/>
            </a:pPr>
            <a:endParaRPr lang="en-US">
              <a:solidFill>
                <a:schemeClr val="bg1"/>
              </a:solidFill>
              <a:latin typeface="Arial" charset="0"/>
            </a:endParaRPr>
          </a:p>
          <a:p>
            <a:pPr marL="457200" lvl="1" indent="0" algn="ctr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i="0" dirty="0">
                <a:latin typeface="Arial" charset="0"/>
              </a:rPr>
              <a:t>BIT 142: Intermediate Programming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69A38E-5E59-420A-8AB1-37EC1CAC3138}" type="slidenum">
              <a:rPr lang="en-US" sz="1400" i="0" smtClean="0">
                <a:latin typeface="Arial" charset="0"/>
              </a:rPr>
              <a:pPr/>
              <a:t>2</a:t>
            </a:fld>
            <a:endParaRPr lang="en-US" sz="1400" i="0" dirty="0">
              <a:latin typeface="Arial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algn="r"/>
            <a:r>
              <a:rPr lang="en-US" dirty="0"/>
              <a:t>Due today: Lesson 03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305800" cy="5257800"/>
          </a:xfrm>
        </p:spPr>
        <p:txBody>
          <a:bodyPr/>
          <a:lstStyle/>
          <a:p>
            <a:r>
              <a:rPr lang="en-US" sz="2800" dirty="0">
                <a:sym typeface="Wingdings" pitchFamily="2" charset="2"/>
              </a:rPr>
              <a:t>Lesson 03 PCEs due today at 1:15pm, including:</a:t>
            </a:r>
            <a:endParaRPr lang="en-US" sz="1600" dirty="0">
              <a:sym typeface="Wingdings" pitchFamily="2" charset="2"/>
            </a:endParaRPr>
          </a:p>
          <a:p>
            <a:pPr lvl="1"/>
            <a:r>
              <a:rPr lang="en-US" sz="1600" dirty="0">
                <a:sym typeface="Wingdings" pitchFamily="2" charset="2"/>
              </a:rPr>
              <a:t>Video Viewing Quiz  </a:t>
            </a:r>
            <a:r>
              <a:rPr lang="en-US" sz="1600" b="1" u="sng" dirty="0">
                <a:sym typeface="Wingdings" pitchFamily="2" charset="2"/>
              </a:rPr>
              <a:t>XOR</a:t>
            </a:r>
            <a:r>
              <a:rPr lang="en-US" sz="1600" dirty="0">
                <a:sym typeface="Wingdings" pitchFamily="2" charset="2"/>
              </a:rPr>
              <a:t> Video Outline</a:t>
            </a:r>
          </a:p>
          <a:p>
            <a:pPr lvl="1"/>
            <a:r>
              <a:rPr lang="en-US" sz="2000" dirty="0">
                <a:sym typeface="Wingdings" pitchFamily="2" charset="2"/>
              </a:rPr>
              <a:t>Please put both into a single .ZIP file, and upload to "PCE03"</a:t>
            </a:r>
          </a:p>
          <a:p>
            <a:pPr lvl="1"/>
            <a:r>
              <a:rPr lang="en-US" sz="2000" dirty="0">
                <a:sym typeface="Wingdings" pitchFamily="2" charset="2"/>
              </a:rPr>
              <a:t>If you've finished the viewing quiz but not the PCEs you can hand in the viewing quiz without the PCEs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Extensions:</a:t>
            </a:r>
          </a:p>
          <a:p>
            <a:pPr lvl="1"/>
            <a:r>
              <a:rPr lang="en-US" sz="2000" dirty="0">
                <a:sym typeface="Wingdings" pitchFamily="2" charset="2"/>
              </a:rPr>
              <a:t>You can keep uploading your work until I email out the grades for it</a:t>
            </a:r>
          </a:p>
          <a:p>
            <a:pPr lvl="1"/>
            <a:r>
              <a:rPr lang="en-US" sz="2000" dirty="0">
                <a:sym typeface="Wingdings" pitchFamily="2" charset="2"/>
              </a:rPr>
              <a:t>AT THAT POINT you can use an extension</a:t>
            </a:r>
          </a:p>
          <a:p>
            <a:pPr lvl="2"/>
            <a:r>
              <a:rPr lang="en-US" sz="1600" dirty="0">
                <a:sym typeface="Wingdings" pitchFamily="2" charset="2"/>
              </a:rPr>
              <a:t>You’ve got 24 hours…</a:t>
            </a:r>
          </a:p>
          <a:p>
            <a:pPr lvl="2"/>
            <a:r>
              <a:rPr lang="en-US" sz="1600" dirty="0">
                <a:sym typeface="Wingdings" pitchFamily="2" charset="2"/>
              </a:rPr>
              <a:t>… to email me and tell me that you want to use the extension for BIT 143, PCE 03…</a:t>
            </a:r>
          </a:p>
          <a:p>
            <a:pPr lvl="2"/>
            <a:r>
              <a:rPr lang="en-US" sz="1600" dirty="0">
                <a:sym typeface="Wingdings" pitchFamily="2" charset="2"/>
              </a:rPr>
              <a:t>… with the missing work attached.</a:t>
            </a:r>
          </a:p>
          <a:p>
            <a:pPr lvl="1"/>
            <a:endParaRPr lang="en-US" sz="2000" dirty="0">
              <a:sym typeface="Wingdings" pitchFamily="2" charset="2"/>
            </a:endParaRPr>
          </a:p>
          <a:p>
            <a:pPr lvl="2"/>
            <a:endParaRPr lang="en-US" sz="16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46487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Due next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PCE 04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F9D56-3E54-4130-90EA-0341A1EF271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8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For the PCEs:</a:t>
            </a:r>
            <a:br>
              <a:rPr lang="en-US" sz="2800" dirty="0"/>
            </a:br>
            <a:r>
              <a:rPr lang="en-US" dirty="0"/>
              <a:t>Only hand in necessary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hand in only those files you put your work in, and that you want me to grade for the PCEs</a:t>
            </a:r>
          </a:p>
          <a:p>
            <a:endParaRPr lang="en-US" dirty="0"/>
          </a:p>
          <a:p>
            <a:r>
              <a:rPr lang="en-US" dirty="0"/>
              <a:t>Typically this will be:</a:t>
            </a:r>
          </a:p>
          <a:p>
            <a:pPr lvl="1"/>
            <a:r>
              <a:rPr lang="en-US" dirty="0" err="1"/>
              <a:t>Program.cs</a:t>
            </a:r>
            <a:endParaRPr lang="en-US" dirty="0"/>
          </a:p>
          <a:p>
            <a:pPr lvl="1"/>
            <a:r>
              <a:rPr lang="en-US" dirty="0"/>
              <a:t>Your Viewing Quiz </a:t>
            </a:r>
          </a:p>
          <a:p>
            <a:pPr lvl="2"/>
            <a:r>
              <a:rPr lang="en-US" sz="1800" dirty="0"/>
              <a:t>.DOCX or .PDF are both great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2A534-7AC9-44D4-989F-4F9ECB8747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3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charset="0"/>
              </a:rPr>
              <a:t>BIT 143</a:t>
            </a:r>
          </a:p>
        </p:txBody>
      </p:sp>
      <p:sp>
        <p:nvSpPr>
          <p:cNvPr id="9219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71B65310-C575-46DA-90B1-D23C8C640239}" type="slidenum">
              <a:rPr lang="en-US" altLang="en-US" sz="1400">
                <a:latin typeface="Arial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0"/>
            <a:ext cx="7772400" cy="609600"/>
          </a:xfrm>
        </p:spPr>
        <p:txBody>
          <a:bodyPr/>
          <a:lstStyle/>
          <a:p>
            <a:r>
              <a:rPr lang="en-US" altLang="en-US"/>
              <a:t>Midterm Exam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85800"/>
            <a:ext cx="7772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2 weeks from now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Date &amp; time listed on the course web site</a:t>
            </a:r>
          </a:p>
        </p:txBody>
      </p:sp>
    </p:spTree>
    <p:extLst>
      <p:ext uri="{BB962C8B-B14F-4D97-AF65-F5344CB8AC3E}">
        <p14:creationId xmlns:p14="http://schemas.microsoft.com/office/powerpoint/2010/main" val="2594281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charset="0"/>
              </a:rPr>
              <a:t>BIT 143</a:t>
            </a:r>
          </a:p>
        </p:txBody>
      </p:sp>
      <p:sp>
        <p:nvSpPr>
          <p:cNvPr id="9219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71B65310-C575-46DA-90B1-D23C8C640239}" type="slidenum">
              <a:rPr lang="en-US" altLang="en-US" sz="1400">
                <a:latin typeface="Arial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0"/>
            <a:ext cx="7772400" cy="609600"/>
          </a:xfrm>
        </p:spPr>
        <p:txBody>
          <a:bodyPr/>
          <a:lstStyle/>
          <a:p>
            <a:r>
              <a:rPr lang="en-US" altLang="en-US"/>
              <a:t>Midterm Exam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85800"/>
            <a:ext cx="7772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You’ll have the entire class period for the exam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You shouldn’t need the entire class period, but it’s there</a:t>
            </a:r>
          </a:p>
        </p:txBody>
      </p:sp>
    </p:spTree>
    <p:extLst>
      <p:ext uri="{BB962C8B-B14F-4D97-AF65-F5344CB8AC3E}">
        <p14:creationId xmlns:p14="http://schemas.microsoft.com/office/powerpoint/2010/main" val="64684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charset="0"/>
              </a:rPr>
              <a:t>BIT 143</a:t>
            </a:r>
          </a:p>
        </p:txBody>
      </p:sp>
      <p:sp>
        <p:nvSpPr>
          <p:cNvPr id="10243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75B2BED5-E9A8-40B9-86F0-99936450CCC4}" type="slidenum">
              <a:rPr lang="en-US" altLang="en-US" sz="1400">
                <a:latin typeface="Arial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Midterm Exam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Exam is PENCIL AND PAPER ONLY!!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Practice writing stuff, so you can do this quickly on the exam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150 points total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solidFill>
                  <a:srgbClr val="FF0000"/>
                </a:solidFill>
              </a:rPr>
              <a:t>All </a:t>
            </a:r>
            <a:r>
              <a:rPr lang="en-US" altLang="en-US" dirty="0"/>
              <a:t>questions are required</a:t>
            </a:r>
          </a:p>
        </p:txBody>
      </p:sp>
    </p:spTree>
    <p:extLst>
      <p:ext uri="{BB962C8B-B14F-4D97-AF65-F5344CB8AC3E}">
        <p14:creationId xmlns:p14="http://schemas.microsoft.com/office/powerpoint/2010/main" val="1275259602"/>
      </p:ext>
    </p:extLst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2">
      <a:dk1>
        <a:srgbClr val="000000"/>
      </a:dk1>
      <a:lt1>
        <a:srgbClr val="FFFFFF"/>
      </a:lt1>
      <a:dk2>
        <a:srgbClr val="FF9900"/>
      </a:dk2>
      <a:lt2>
        <a:srgbClr val="5F5F5F"/>
      </a:lt2>
      <a:accent1>
        <a:srgbClr val="FF9933"/>
      </a:accent1>
      <a:accent2>
        <a:srgbClr val="CC0066"/>
      </a:accent2>
      <a:accent3>
        <a:srgbClr val="FFFFFF"/>
      </a:accent3>
      <a:accent4>
        <a:srgbClr val="000000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reball 1">
    <a:dk1>
      <a:srgbClr val="5F5F5F"/>
    </a:dk1>
    <a:lt1>
      <a:srgbClr val="FFFFCC"/>
    </a:lt1>
    <a:dk2>
      <a:srgbClr val="000000"/>
    </a:dk2>
    <a:lt2>
      <a:srgbClr val="FFCC66"/>
    </a:lt2>
    <a:accent1>
      <a:srgbClr val="FF9933"/>
    </a:accent1>
    <a:accent2>
      <a:srgbClr val="CC0066"/>
    </a:accent2>
    <a:accent3>
      <a:srgbClr val="AAAAAA"/>
    </a:accent3>
    <a:accent4>
      <a:srgbClr val="DADAAE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1860</TotalTime>
  <Words>261</Words>
  <Application>Microsoft Office PowerPoint</Application>
  <PresentationFormat>On-screen Show (4:3)</PresentationFormat>
  <Paragraphs>48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Fireball</vt:lpstr>
      <vt:lpstr>BIT 143:Programming &amp; Data Structures in C#</vt:lpstr>
      <vt:lpstr>Due today: Lesson 03</vt:lpstr>
      <vt:lpstr>Due next week</vt:lpstr>
      <vt:lpstr>For the PCEs: Only hand in necessary files</vt:lpstr>
      <vt:lpstr>Midterm Exam</vt:lpstr>
      <vt:lpstr>Midterm Exam</vt:lpstr>
      <vt:lpstr>Midterm Exam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Michael Panitz</cp:lastModifiedBy>
  <cp:revision>277</cp:revision>
  <dcterms:created xsi:type="dcterms:W3CDTF">2001-06-15T01:31:23Z</dcterms:created>
  <dcterms:modified xsi:type="dcterms:W3CDTF">2017-04-26T00:53:29Z</dcterms:modified>
</cp:coreProperties>
</file>