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33" autoAdjust="0"/>
    <p:restoredTop sz="86350" autoAdjust="0"/>
  </p:normalViewPr>
  <p:slideViewPr>
    <p:cSldViewPr snapToGrid="0">
      <p:cViewPr varScale="1">
        <p:scale>
          <a:sx n="78" d="100"/>
          <a:sy n="78" d="100"/>
        </p:scale>
        <p:origin x="870" y="84"/>
      </p:cViewPr>
      <p:guideLst/>
    </p:cSldViewPr>
  </p:slideViewPr>
  <p:outlineViewPr>
    <p:cViewPr>
      <p:scale>
        <a:sx n="33" d="100"/>
        <a:sy n="33" d="100"/>
      </p:scale>
      <p:origin x="0" y="-74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8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8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4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24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6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6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36B2-140F-4149-BB68-89D284BD321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F94EB9-A881-4373-A04B-CF4A14D1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3" y="2133600"/>
            <a:ext cx="9460659" cy="438553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 </a:t>
            </a:r>
            <a:r>
              <a:rPr lang="en-US" sz="4000" b="1" dirty="0">
                <a:solidFill>
                  <a:srgbClr val="C00000"/>
                </a:solidFill>
              </a:rPr>
              <a:t>description of behavior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dirty="0"/>
              <a:t>that </a:t>
            </a:r>
            <a:r>
              <a:rPr lang="en-US" sz="4000" b="1" dirty="0">
                <a:solidFill>
                  <a:srgbClr val="00B050"/>
                </a:solidFill>
              </a:rPr>
              <a:t>multiple classes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are </a:t>
            </a:r>
            <a:r>
              <a:rPr lang="en-US" sz="4000" b="1" dirty="0">
                <a:solidFill>
                  <a:srgbClr val="7030A0"/>
                </a:solidFill>
              </a:rPr>
              <a:t>required to perform</a:t>
            </a:r>
          </a:p>
        </p:txBody>
      </p:sp>
    </p:spTree>
    <p:extLst>
      <p:ext uri="{BB962C8B-B14F-4D97-AF65-F5344CB8AC3E}">
        <p14:creationId xmlns:p14="http://schemas.microsoft.com/office/powerpoint/2010/main" val="149997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Let’s say you’ve got a generic collection, like List&lt;T&gt;.</a:t>
            </a:r>
          </a:p>
          <a:p>
            <a:r>
              <a:rPr lang="en-US" sz="2400" dirty="0"/>
              <a:t>Let’s say that you want to support a method to find something in the collection</a:t>
            </a:r>
          </a:p>
          <a:p>
            <a:pPr lvl="1"/>
            <a:r>
              <a:rPr lang="en-US" sz="2200" dirty="0"/>
              <a:t>We’re going to look at the </a:t>
            </a:r>
            <a:r>
              <a:rPr lang="en-US" sz="2200" b="1" dirty="0">
                <a:solidFill>
                  <a:srgbClr val="7030A0"/>
                </a:solidFill>
              </a:rPr>
              <a:t>List&lt;&gt;</a:t>
            </a:r>
            <a:r>
              <a:rPr lang="en-US" sz="2200" dirty="0"/>
              <a:t> class which provides a </a:t>
            </a:r>
            <a:r>
              <a:rPr lang="en-US" sz="2200" b="1" dirty="0" err="1">
                <a:solidFill>
                  <a:srgbClr val="7030A0"/>
                </a:solidFill>
              </a:rPr>
              <a:t>BinarySearch</a:t>
            </a:r>
            <a:r>
              <a:rPr lang="en-US" sz="2200" b="1" dirty="0">
                <a:solidFill>
                  <a:srgbClr val="7030A0"/>
                </a:solidFill>
              </a:rPr>
              <a:t>&lt;&gt;</a:t>
            </a:r>
            <a:r>
              <a:rPr lang="en-US" sz="2200" dirty="0"/>
              <a:t> method</a:t>
            </a:r>
          </a:p>
          <a:p>
            <a:pPr lvl="1"/>
            <a:endParaRPr lang="en-US" sz="2200" dirty="0"/>
          </a:p>
          <a:p>
            <a:r>
              <a:rPr lang="en-US" sz="2400" dirty="0"/>
              <a:t>How can you compare the parameter of </a:t>
            </a:r>
            <a:r>
              <a:rPr lang="en-US" sz="2400" dirty="0" err="1"/>
              <a:t>BinarySearch</a:t>
            </a:r>
            <a:r>
              <a:rPr lang="en-US" sz="2400" dirty="0"/>
              <a:t> with any given object?</a:t>
            </a:r>
          </a:p>
        </p:txBody>
      </p:sp>
    </p:spTree>
    <p:extLst>
      <p:ext uri="{BB962C8B-B14F-4D97-AF65-F5344CB8AC3E}">
        <p14:creationId xmlns:p14="http://schemas.microsoft.com/office/powerpoint/2010/main" val="99093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1506681"/>
            <a:ext cx="10235045" cy="497724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WRONG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way: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&lt;T&gt;(T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findThis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// somehow we locate the next item in the list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// and store that into “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nextItem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if(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findThis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nextItem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indexOfTheItem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// else keep looking!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/>
              <a:t>This works great for primitive/simple types (int, double,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But this may fail for reference types (arrays, and all classes)</a:t>
            </a:r>
          </a:p>
          <a:p>
            <a:pPr lvl="1"/>
            <a:r>
              <a:rPr lang="en-US" sz="2000" dirty="0"/>
              <a:t>== asks </a:t>
            </a:r>
            <a:r>
              <a:rPr lang="en-US" sz="2000" i="1" dirty="0"/>
              <a:t>“are these the same object”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It does NOT ask </a:t>
            </a:r>
            <a:r>
              <a:rPr lang="en-US" sz="2000" i="1" dirty="0"/>
              <a:t>“do these two objects contain the same information?”</a:t>
            </a:r>
          </a:p>
          <a:p>
            <a:pPr lvl="1"/>
            <a:r>
              <a:rPr lang="en-US" sz="2000" dirty="0"/>
              <a:t>You might want this, you might not</a:t>
            </a:r>
          </a:p>
          <a:p>
            <a:pPr lvl="1"/>
            <a:endParaRPr lang="en-US" sz="2200" dirty="0"/>
          </a:p>
        </p:txBody>
      </p:sp>
      <p:sp>
        <p:nvSpPr>
          <p:cNvPr id="5" name="&quot;No&quot; Symbol 4"/>
          <p:cNvSpPr/>
          <p:nvPr/>
        </p:nvSpPr>
        <p:spPr>
          <a:xfrm>
            <a:off x="3947532" y="2899317"/>
            <a:ext cx="925551" cy="591015"/>
          </a:xfrm>
          <a:prstGeom prst="noSmoking">
            <a:avLst/>
          </a:prstGeom>
          <a:solidFill>
            <a:srgbClr val="353535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95" y="1473729"/>
            <a:ext cx="10041924" cy="4977245"/>
          </a:xfrm>
        </p:spPr>
        <p:txBody>
          <a:bodyPr>
            <a:normAutofit/>
          </a:bodyPr>
          <a:lstStyle/>
          <a:p>
            <a:r>
              <a:rPr lang="en-US" sz="2400" dirty="0"/>
              <a:t>Instead of prescribing a single way to check if two things are the same, how about we let the class decide how to compare itself</a:t>
            </a:r>
          </a:p>
          <a:p>
            <a:r>
              <a:rPr lang="en-US" sz="2400" dirty="0"/>
              <a:t>We could do this by adding a method to the class:</a:t>
            </a:r>
          </a:p>
          <a:p>
            <a:pPr lvl="1"/>
            <a:r>
              <a:rPr lang="en-US" sz="2200" dirty="0"/>
              <a:t>E.g., </a:t>
            </a:r>
            <a:r>
              <a:rPr lang="en-US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Compare(</a:t>
            </a:r>
            <a:r>
              <a:rPr lang="en-US" sz="2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my_class</a:t>
            </a:r>
            <a:r>
              <a:rPr lang="en-US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obj1, </a:t>
            </a:r>
            <a:r>
              <a:rPr lang="en-US" sz="2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my_class</a:t>
            </a:r>
            <a:r>
              <a:rPr lang="en-US" sz="2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11952"/>
              </p:ext>
            </p:extLst>
          </p:nvPr>
        </p:nvGraphicFramePr>
        <p:xfrm>
          <a:off x="947351" y="3306347"/>
          <a:ext cx="1109636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7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Return this: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this</a:t>
                      </a:r>
                      <a:r>
                        <a:rPr lang="en-US" baseline="0" dirty="0"/>
                        <a:t> is true: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  <a:r>
                        <a:rPr lang="en-US" baseline="0" dirty="0"/>
                        <a:t> Using Strings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Negative integer</a:t>
                      </a:r>
                    </a:p>
                    <a:p>
                      <a:r>
                        <a:rPr lang="en-US" dirty="0"/>
                        <a:t>(e.g., 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precedes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sort order.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-or-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not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7030A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Compare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”, 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en-US" sz="1800" b="1" i="0" kern="120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”)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 “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comes before “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dirty="0"/>
                        <a:t>and obj2 contain the same</a:t>
                      </a:r>
                      <a:r>
                        <a:rPr lang="en-US" baseline="0" dirty="0"/>
                        <a:t> information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-or-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both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7030A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Compare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”, 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”)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 “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is the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same as “</a:t>
                      </a:r>
                      <a:r>
                        <a:rPr lang="en-US" sz="18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br>
                        <a:rPr lang="en-US" dirty="0"/>
                      </a:br>
                      <a:r>
                        <a:rPr lang="en-US" dirty="0"/>
                        <a:t>integer</a:t>
                      </a:r>
                    </a:p>
                    <a:p>
                      <a:r>
                        <a:rPr lang="en-US" dirty="0"/>
                        <a:t>(e.g</a:t>
                      </a:r>
                      <a:r>
                        <a:rPr lang="en-US"/>
                        <a:t>., 1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follows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sort order.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-or-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obj2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obj1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not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7030A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Compare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</a:t>
                      </a:r>
                      <a:r>
                        <a:rPr lang="en-US" sz="1800" b="1" i="0" kern="1200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”, “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”)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 “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comes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after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3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1506681"/>
            <a:ext cx="10235045" cy="497724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Adding the Compare method is better</a:t>
            </a:r>
          </a:p>
          <a:p>
            <a:pPr lvl="1"/>
            <a:r>
              <a:rPr lang="en-US" sz="2000" dirty="0"/>
              <a:t>Now the class can decide the order of it’s objects</a:t>
            </a:r>
          </a:p>
          <a:p>
            <a:endParaRPr lang="en-US" sz="2200" dirty="0"/>
          </a:p>
          <a:p>
            <a:r>
              <a:rPr lang="en-US" sz="2200" dirty="0"/>
              <a:t>But it’s not perfect</a:t>
            </a:r>
          </a:p>
          <a:p>
            <a:pPr lvl="1"/>
            <a:r>
              <a:rPr lang="en-US" sz="2000" dirty="0"/>
              <a:t>If we add a Compare method to a class then that class can have only one possible ordering</a:t>
            </a:r>
          </a:p>
          <a:p>
            <a:pPr lvl="1"/>
            <a:r>
              <a:rPr lang="en-US" sz="2000" dirty="0"/>
              <a:t>Because there’s only one Compare method</a:t>
            </a:r>
          </a:p>
          <a:p>
            <a:pPr lvl="1"/>
            <a:endParaRPr lang="en-US" sz="2000" dirty="0"/>
          </a:p>
          <a:p>
            <a:r>
              <a:rPr lang="en-US" sz="2200" dirty="0"/>
              <a:t>So instead of putting the Compare method on the class we’ll put it on a different class.</a:t>
            </a:r>
          </a:p>
          <a:p>
            <a:r>
              <a:rPr lang="en-US" sz="2200" dirty="0"/>
              <a:t>A small, single-purpose class who’s only use is to compare our objects</a:t>
            </a:r>
          </a:p>
          <a:p>
            <a:pPr lvl="1"/>
            <a:r>
              <a:rPr lang="en-US" sz="2000" dirty="0"/>
              <a:t>If we want another order we can make another class</a:t>
            </a:r>
          </a:p>
        </p:txBody>
      </p:sp>
    </p:spTree>
    <p:extLst>
      <p:ext uri="{BB962C8B-B14F-4D97-AF65-F5344CB8AC3E}">
        <p14:creationId xmlns:p14="http://schemas.microsoft.com/office/powerpoint/2010/main" val="1693440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1506681"/>
            <a:ext cx="10235045" cy="4977245"/>
          </a:xfrm>
        </p:spPr>
        <p:txBody>
          <a:bodyPr>
            <a:normAutofit/>
          </a:bodyPr>
          <a:lstStyle/>
          <a:p>
            <a:r>
              <a:rPr lang="en-US" sz="2400" dirty="0"/>
              <a:t>C# is statically, strongly typed language</a:t>
            </a:r>
          </a:p>
          <a:p>
            <a:pPr lvl="1"/>
            <a:r>
              <a:rPr lang="en-US" sz="2200" dirty="0"/>
              <a:t>This means that the C# compiler needs to verify that each object has any methods that it’s going to use </a:t>
            </a:r>
            <a:r>
              <a:rPr lang="en-US" sz="2200" i="1" dirty="0"/>
              <a:t>at compile time.</a:t>
            </a:r>
            <a:endParaRPr lang="en-US" sz="2200" dirty="0"/>
          </a:p>
          <a:p>
            <a:r>
              <a:rPr lang="en-US" sz="2400" dirty="0"/>
              <a:t>But how does C# know that our small, single-purpose class has a Compare method?</a:t>
            </a:r>
          </a:p>
          <a:p>
            <a:pPr lvl="1"/>
            <a:r>
              <a:rPr lang="en-US" sz="2000" dirty="0"/>
              <a:t>Answer: Unless we add something, it can’t</a:t>
            </a:r>
          </a:p>
          <a:p>
            <a:pPr lvl="1"/>
            <a:r>
              <a:rPr lang="en-US" sz="2000" dirty="0"/>
              <a:t>Better answer: we will use an interface to define what behavior our small class should do</a:t>
            </a:r>
          </a:p>
          <a:p>
            <a:endParaRPr lang="en-US" sz="2200" dirty="0"/>
          </a:p>
          <a:p>
            <a:r>
              <a:rPr lang="en-US" sz="2200" dirty="0"/>
              <a:t>We’re going to start by using a pre-built interface: </a:t>
            </a:r>
            <a:r>
              <a:rPr lang="en-US" sz="2200" dirty="0" err="1"/>
              <a:t>IComparer</a:t>
            </a:r>
            <a:endParaRPr lang="en-US" sz="2200" dirty="0"/>
          </a:p>
          <a:p>
            <a:pPr lvl="1"/>
            <a:endParaRPr lang="en-US" sz="2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485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IComparer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1506681"/>
            <a:ext cx="10235045" cy="4977245"/>
          </a:xfrm>
        </p:spPr>
        <p:txBody>
          <a:bodyPr>
            <a:normAutofit/>
          </a:bodyPr>
          <a:lstStyle/>
          <a:p>
            <a:r>
              <a:rPr lang="en-US" sz="2400" dirty="0" err="1"/>
              <a:t>IComparer</a:t>
            </a:r>
            <a:r>
              <a:rPr lang="en-US" sz="2400" dirty="0"/>
              <a:t> has just one method: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</a:p>
          <a:p>
            <a:r>
              <a:rPr lang="en-US" sz="2200" dirty="0"/>
              <a:t>It works the way that table said, a couple of slides back</a:t>
            </a:r>
          </a:p>
          <a:p>
            <a:endParaRPr lang="en-US" sz="2200" dirty="0"/>
          </a:p>
          <a:p>
            <a:r>
              <a:rPr lang="en-US" sz="2200" dirty="0"/>
              <a:t>Let’s look at some online documentation about </a:t>
            </a:r>
            <a:r>
              <a:rPr lang="en-US" sz="2200" dirty="0" err="1"/>
              <a:t>IComparer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Then let’s look at some code now, in order to see how it works</a:t>
            </a:r>
          </a:p>
        </p:txBody>
      </p:sp>
    </p:spTree>
    <p:extLst>
      <p:ext uri="{BB962C8B-B14F-4D97-AF65-F5344CB8AC3E}">
        <p14:creationId xmlns:p14="http://schemas.microsoft.com/office/powerpoint/2010/main" val="13581521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1916</TotalTime>
  <Words>453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Wingdings 3</vt:lpstr>
      <vt:lpstr>Wisp</vt:lpstr>
      <vt:lpstr>Interfaces</vt:lpstr>
      <vt:lpstr>What is an interface?</vt:lpstr>
      <vt:lpstr>Example: IComparer</vt:lpstr>
      <vt:lpstr>Example: IComparer</vt:lpstr>
      <vt:lpstr>Example: IComparer</vt:lpstr>
      <vt:lpstr>Example: IComparer</vt:lpstr>
      <vt:lpstr>Example: IComparer</vt:lpstr>
      <vt:lpstr>Example: IComparer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Panitz</dc:creator>
  <cp:lastModifiedBy>Michael Panitz</cp:lastModifiedBy>
  <cp:revision>43</cp:revision>
  <dcterms:created xsi:type="dcterms:W3CDTF">2016-10-01T02:35:17Z</dcterms:created>
  <dcterms:modified xsi:type="dcterms:W3CDTF">2017-01-03T22:37:06Z</dcterms:modified>
</cp:coreProperties>
</file>