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10"/>
  </p:notesMasterIdLst>
  <p:sldIdLst>
    <p:sldId id="256" r:id="rId2"/>
    <p:sldId id="296" r:id="rId3"/>
    <p:sldId id="309" r:id="rId4"/>
    <p:sldId id="297" r:id="rId5"/>
    <p:sldId id="278" r:id="rId6"/>
    <p:sldId id="308" r:id="rId7"/>
    <p:sldId id="306" r:id="rId8"/>
    <p:sldId id="30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85" d="100"/>
          <a:sy n="85" d="100"/>
        </p:scale>
        <p:origin x="11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999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09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15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65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57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146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46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FB0F-9009-4DB6-AEE5-4AFFCA1A38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9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67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2162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9881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32228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563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FA9-D08A-4524-848D-7CB667BB8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C91D-D8D8-4E00-8F41-114A745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4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0C66-4970-4DC4-8911-A9DCF89218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3D-2240-408B-8483-5E82FA195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2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650-EA65-4850-B152-F9F87F53C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1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CEAE-8A9C-4B5D-B742-B3BAA0332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1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EC3-6D57-4186-A67A-952A78623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4118-E355-4294-8C8A-9EB7AF76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E3E1-D8EF-472F-A185-D7A0EC9BF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2BA-D341-4847-A880-E0D7785FB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19A624-60AF-4DD5-B0D4-9C2970007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8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scadia.campuslabs.com/courseeva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 dirty="0"/>
              <a:t>BIT 142:Programming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rgbClr val="FF0000"/>
                </a:solidFill>
              </a:rPr>
              <a:t>BIT 143 will be available</a:t>
            </a:r>
            <a:br>
              <a:rPr lang="en-US" altLang="en-US" sz="4400" b="1" dirty="0">
                <a:solidFill>
                  <a:srgbClr val="FF0000"/>
                </a:solidFill>
              </a:rPr>
            </a:br>
            <a:r>
              <a:rPr lang="en-US" altLang="en-US" sz="4400" b="1" dirty="0">
                <a:solidFill>
                  <a:srgbClr val="FF0000"/>
                </a:solidFill>
              </a:rPr>
              <a:t> in an ONLINE format!</a:t>
            </a:r>
          </a:p>
          <a:p>
            <a:r>
              <a:rPr lang="en-US" altLang="en-US" b="1" dirty="0">
                <a:solidFill>
                  <a:srgbClr val="0070C0"/>
                </a:solidFill>
              </a:rPr>
              <a:t>Even though this isn’t listed in the course catalog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649A94-5553-4784-B884-BDC805C3ADD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dirty="0"/>
              <a:t>Continues where this leaves off</a:t>
            </a:r>
          </a:p>
          <a:p>
            <a:pPr lvl="1"/>
            <a:r>
              <a:rPr lang="en-US" altLang="en-US" dirty="0"/>
              <a:t>A couple of weeks to review OOP, object composition, Big “Oh” notation, </a:t>
            </a:r>
            <a:r>
              <a:rPr lang="en-US" altLang="en-US" dirty="0" err="1"/>
              <a:t>etc</a:t>
            </a:r>
            <a:endParaRPr lang="en-US" altLang="en-US" dirty="0"/>
          </a:p>
          <a:p>
            <a:r>
              <a:rPr lang="en-US" altLang="en-US" dirty="0"/>
              <a:t>Then moves on to basic data structures</a:t>
            </a:r>
          </a:p>
          <a:p>
            <a:pPr lvl="1"/>
            <a:r>
              <a:rPr lang="en-US" altLang="en-US" dirty="0"/>
              <a:t>Stacks, Queues, Linked Lists</a:t>
            </a:r>
          </a:p>
          <a:p>
            <a:pPr lvl="1"/>
            <a:r>
              <a:rPr lang="en-US" altLang="en-US" dirty="0"/>
              <a:t>Recursion</a:t>
            </a:r>
          </a:p>
          <a:p>
            <a:pPr lvl="1"/>
            <a:r>
              <a:rPr lang="en-US" altLang="en-US" dirty="0"/>
              <a:t>Binary Search Trees</a:t>
            </a:r>
          </a:p>
          <a:p>
            <a:pPr lvl="1"/>
            <a:r>
              <a:rPr lang="en-US" altLang="en-US" dirty="0" err="1"/>
              <a:t>QuickSort</a:t>
            </a:r>
            <a:endParaRPr lang="en-US" altLang="en-US" dirty="0"/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649A94-5553-4784-B884-BDC805C3ADD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1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/>
              <a:t>Similar/same format</a:t>
            </a:r>
          </a:p>
          <a:p>
            <a:pPr lvl="1"/>
            <a:r>
              <a:rPr lang="en-US" altLang="en-US"/>
              <a:t>homework assignments</a:t>
            </a:r>
          </a:p>
          <a:p>
            <a:pPr lvl="1"/>
            <a:r>
              <a:rPr lang="en-US" altLang="en-US"/>
              <a:t>Weekly PCEs</a:t>
            </a:r>
          </a:p>
          <a:p>
            <a:pPr lvl="2"/>
            <a:r>
              <a:rPr lang="en-US" altLang="en-US"/>
              <a:t>Students will be strongly grouped up </a:t>
            </a:r>
            <a:br>
              <a:rPr lang="en-US" altLang="en-US"/>
            </a:br>
            <a:r>
              <a:rPr lang="en-US" altLang="en-US"/>
              <a:t>at the start of the term</a:t>
            </a:r>
          </a:p>
          <a:p>
            <a:endParaRPr lang="en-US" altLang="en-US"/>
          </a:p>
          <a:p>
            <a:r>
              <a:rPr lang="en-US" altLang="en-US"/>
              <a:t>Enrollment is open – sign up while there’s still space!!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E6C7E5-8444-4141-A649-10E73200A43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391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Searching, Sorting Algorithms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Big Oh Notation</a:t>
            </a:r>
          </a:p>
          <a:p>
            <a:pPr lvl="1">
              <a:lnSpc>
                <a:spcPct val="90000"/>
              </a:lnSpc>
            </a:pPr>
            <a:endParaRPr lang="en-US" altLang="en-US" sz="32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188B44-E9E3-4E9F-AF6C-3CDB7462A8E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724400"/>
            <a:ext cx="8686800" cy="19050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592490" cy="140053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Weekly Exercises Due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AT THE START OF THE EXAM!!!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8202090" cy="4623752"/>
          </a:xfrm>
        </p:spPr>
        <p:txBody>
          <a:bodyPr>
            <a:normAutofit/>
          </a:bodyPr>
          <a:lstStyle/>
          <a:p>
            <a:r>
              <a:rPr lang="en-US"/>
              <a:t>Because that </a:t>
            </a:r>
            <a:r>
              <a:rPr lang="en-US" dirty="0"/>
              <a:t>material is on the exam</a:t>
            </a:r>
          </a:p>
          <a:p>
            <a:r>
              <a:rPr lang="en-US" dirty="0"/>
              <a:t>The weekly exercises are due at the start of the exam</a:t>
            </a:r>
          </a:p>
          <a:p>
            <a:pPr lvl="1"/>
            <a:r>
              <a:rPr lang="en-US" dirty="0"/>
              <a:t>The exam happens during the normally scheduled class session – see the web page for exact day/time</a:t>
            </a:r>
          </a:p>
          <a:p>
            <a:r>
              <a:rPr lang="en-US" dirty="0"/>
              <a:t>“Weekly exercises” means</a:t>
            </a:r>
          </a:p>
          <a:p>
            <a:pPr lvl="1"/>
            <a:r>
              <a:rPr lang="en-US" dirty="0"/>
              <a:t>PCEs</a:t>
            </a:r>
          </a:p>
          <a:p>
            <a:pPr lvl="1"/>
            <a:r>
              <a:rPr lang="en-US" dirty="0"/>
              <a:t>Video Quiz / Video Outline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To recap: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The PCEs and Video Quiz/Video Outline are due at the start of the next class session, right before the exam starts!!!!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4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6728712" cy="1778000"/>
          </a:xfrm>
        </p:spPr>
        <p:txBody>
          <a:bodyPr>
            <a:normAutofit/>
          </a:bodyPr>
          <a:lstStyle/>
          <a:p>
            <a:r>
              <a:rPr lang="en-US" altLang="en-US" dirty="0"/>
              <a:t>Final Exam:</a:t>
            </a:r>
            <a:br>
              <a:rPr lang="en-US" altLang="en-US" dirty="0"/>
            </a:br>
            <a:r>
              <a:rPr lang="en-US" altLang="en-US" dirty="0"/>
              <a:t>During the final lecture of the quarter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Final exam</a:t>
            </a:r>
          </a:p>
          <a:p>
            <a:pPr lvl="1"/>
            <a:r>
              <a:rPr lang="en-US" altLang="en-US" dirty="0"/>
              <a:t>Photo ID will be required</a:t>
            </a:r>
          </a:p>
          <a:p>
            <a:pPr lvl="2"/>
            <a:r>
              <a:rPr lang="en-US" altLang="en-US" dirty="0"/>
              <a:t>Let me know if this is a problem</a:t>
            </a:r>
          </a:p>
          <a:p>
            <a:pPr lvl="2"/>
            <a:r>
              <a:rPr lang="en-US" altLang="en-US" dirty="0"/>
              <a:t>You have enough time to get a Cascadia Student ID, if nothing else</a:t>
            </a:r>
          </a:p>
          <a:p>
            <a:r>
              <a:rPr lang="en-US" altLang="en-US" dirty="0"/>
              <a:t>Exam takes place during normal </a:t>
            </a:r>
            <a:r>
              <a:rPr lang="en-US" altLang="en-US"/>
              <a:t>class time</a:t>
            </a:r>
            <a:endParaRPr lang="en-US" altLang="en-US" dirty="0"/>
          </a:p>
          <a:p>
            <a:r>
              <a:rPr lang="en-US" altLang="en-US" b="1" dirty="0">
                <a:solidFill>
                  <a:srgbClr val="FF0000"/>
                </a:solidFill>
              </a:rPr>
              <a:t>If you can't make this email me ASAP and we'll arrange an alternate time!!</a:t>
            </a:r>
          </a:p>
          <a:p>
            <a:r>
              <a:rPr lang="en-US" altLang="en-US" dirty="0"/>
              <a:t>Feel free to bring snacks/drinks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74E0BF-8143-4BA3-99DF-DDD1956ED0F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080631" cy="838200"/>
          </a:xfrm>
        </p:spPr>
        <p:txBody>
          <a:bodyPr/>
          <a:lstStyle/>
          <a:p>
            <a:pPr algn="r"/>
            <a:r>
              <a:rPr lang="en-US" altLang="en-US" dirty="0"/>
              <a:t>CIEs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r>
              <a:rPr lang="en-US" u="sng" dirty="0">
                <a:hlinkClick r:id="rId3"/>
              </a:rPr>
              <a:t>https://cascadia.campuslabs.com/courseeval/</a:t>
            </a:r>
            <a:endParaRPr lang="en-US" u="sng" dirty="0"/>
          </a:p>
          <a:p>
            <a:r>
              <a:rPr lang="en-US" altLang="en-US" dirty="0"/>
              <a:t>You will need your Student ID (SID) and your password for logging on to the campus computers</a:t>
            </a:r>
            <a:endParaRPr lang="en-US" altLang="en-US" b="1" dirty="0">
              <a:solidFill>
                <a:srgbClr val="C00000"/>
              </a:solidFill>
            </a:endParaRPr>
          </a:p>
          <a:p>
            <a:endParaRPr lang="en-US" altLang="en-US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50D44B-0B2B-4ADB-99BA-36F8B35A4F6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33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1640</TotalTime>
  <Words>261</Words>
  <Application>Microsoft Office PowerPoint</Application>
  <PresentationFormat>On-screen Show (4:3)</PresentationFormat>
  <Paragraphs>54</Paragraphs>
  <Slides>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BIT 142:Programming &amp; Data Structures in C#</vt:lpstr>
      <vt:lpstr>BIT 143</vt:lpstr>
      <vt:lpstr>BIT 143</vt:lpstr>
      <vt:lpstr>BIT 143</vt:lpstr>
      <vt:lpstr>Today</vt:lpstr>
      <vt:lpstr>Weekly Exercises Due  AT THE START OF THE EXAM!!!</vt:lpstr>
      <vt:lpstr>Final Exam: During the final lecture of the quarter</vt:lpstr>
      <vt:lpstr>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284</cp:revision>
  <dcterms:created xsi:type="dcterms:W3CDTF">2001-06-15T01:31:23Z</dcterms:created>
  <dcterms:modified xsi:type="dcterms:W3CDTF">2017-03-06T18:24:11Z</dcterms:modified>
</cp:coreProperties>
</file>