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sldIdLst>
    <p:sldId id="256" r:id="rId2"/>
    <p:sldId id="308" r:id="rId3"/>
    <p:sldId id="309" r:id="rId4"/>
    <p:sldId id="307" r:id="rId5"/>
    <p:sldId id="30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8511" autoAdjust="0"/>
  </p:normalViewPr>
  <p:slideViewPr>
    <p:cSldViewPr>
      <p:cViewPr varScale="1">
        <p:scale>
          <a:sx n="80" d="100"/>
          <a:sy n="80" d="100"/>
        </p:scale>
        <p:origin x="17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5542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362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80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0 w 21912"/>
                <a:gd name="T1" fmla="*/ 0 h 43200"/>
                <a:gd name="T2" fmla="*/ 0 w 21912"/>
                <a:gd name="T3" fmla="*/ 1 h 43200"/>
                <a:gd name="T4" fmla="*/ 0 w 21912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0 w 21924"/>
                <a:gd name="T1" fmla="*/ 0 h 43200"/>
                <a:gd name="T2" fmla="*/ 0 w 21924"/>
                <a:gd name="T3" fmla="*/ 0 h 43200"/>
                <a:gd name="T4" fmla="*/ 0 w 21924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0 w 21925"/>
                <a:gd name="T1" fmla="*/ 0 h 43200"/>
                <a:gd name="T2" fmla="*/ 0 w 21925"/>
                <a:gd name="T3" fmla="*/ 0 h 43200"/>
                <a:gd name="T4" fmla="*/ 0 w 21925"/>
                <a:gd name="T5" fmla="*/ 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22C2A-77CB-489D-AF4C-94A0657314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371668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AB52-EA2B-4159-A29B-6EF728293D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2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4A627-A0BD-46E4-A5F6-08FCBAC952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896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52735-1EC1-402B-8248-C0E18E6EA4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73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D75FA-DBB7-4D3D-8812-2105BE7971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237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EF250-33CB-4473-9086-54B7E1491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498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592E6-B2A9-41CE-AE48-8BBF071DD2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9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90AB8-5B6C-440D-8CF6-65DD303DCB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1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E26CB-7301-4331-9B42-29CC07F083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8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DC234-004F-4766-8137-25EC97B0E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67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0D975-E608-4495-9F57-42965FA3C9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006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BIT 142: Intermediate Programming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36436B4-1F52-4753-BDD2-C235D6715B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 dirty="0"/>
              <a:t>BIT 142:Programming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email from </a:t>
            </a:r>
            <a:r>
              <a:rPr lang="en-US" dirty="0" err="1"/>
              <a:t>StudentTracker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077200" cy="4724400"/>
          </a:xfrm>
        </p:spPr>
        <p:txBody>
          <a:bodyPr/>
          <a:lstStyle/>
          <a:p>
            <a:r>
              <a:rPr lang="en-US" dirty="0"/>
              <a:t>At this point PCE01 has been graded</a:t>
            </a:r>
          </a:p>
          <a:p>
            <a:r>
              <a:rPr lang="en-US" dirty="0"/>
              <a:t>PCE 02 will be graded “soon”</a:t>
            </a:r>
          </a:p>
          <a:p>
            <a:r>
              <a:rPr lang="en-US" dirty="0"/>
              <a:t>WATCH FOR STUDENTTRACKER EMAIL THAT GOES TO YOUR ‘JUNK EMAIL’ FOLDER!!!!</a:t>
            </a:r>
          </a:p>
          <a:p>
            <a:pPr lvl="1"/>
            <a:r>
              <a:rPr lang="en-US" dirty="0"/>
              <a:t>I’ll post a Canvas announcement when I’m done grading this week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Next week I’ll send email via </a:t>
            </a:r>
            <a:r>
              <a:rPr lang="en-US" b="1" dirty="0" err="1">
                <a:solidFill>
                  <a:srgbClr val="FF0000"/>
                </a:solidFill>
              </a:rPr>
              <a:t>StudentTracker</a:t>
            </a:r>
            <a:r>
              <a:rPr lang="en-US" b="1" dirty="0">
                <a:solidFill>
                  <a:srgbClr val="FF0000"/>
                </a:solidFill>
              </a:rPr>
              <a:t> with NO Canvas announcement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561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“No Extra Files, Please”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726" y="1524000"/>
            <a:ext cx="7772400" cy="4114800"/>
          </a:xfrm>
        </p:spPr>
        <p:txBody>
          <a:bodyPr/>
          <a:lstStyle/>
          <a:p>
            <a:r>
              <a:rPr lang="en-US" dirty="0"/>
              <a:t>Your feedback on PCE02 may include a request to remove any files except for </a:t>
            </a:r>
          </a:p>
          <a:p>
            <a:pPr lvl="1"/>
            <a:r>
              <a:rPr lang="en-US" b="1" dirty="0" err="1">
                <a:solidFill>
                  <a:srgbClr val="00B050"/>
                </a:solidFill>
              </a:rPr>
              <a:t>Program.cs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ViewingQuiz.docx / Video outline</a:t>
            </a:r>
          </a:p>
          <a:p>
            <a:pPr lvl="1"/>
            <a:r>
              <a:rPr lang="en-US" b="1" dirty="0">
                <a:solidFill>
                  <a:srgbClr val="00B050"/>
                </a:solidFill>
              </a:rPr>
              <a:t>&lt;Any other files that you must submit because they contain actual work&gt;</a:t>
            </a:r>
          </a:p>
          <a:p>
            <a:r>
              <a:rPr lang="en-US" dirty="0"/>
              <a:t>Leave out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Bin, </a:t>
            </a:r>
            <a:r>
              <a:rPr lang="en-US" b="1" dirty="0" err="1">
                <a:solidFill>
                  <a:srgbClr val="C00000"/>
                </a:solidFill>
              </a:rPr>
              <a:t>obj</a:t>
            </a:r>
            <a:r>
              <a:rPr lang="en-US" b="1" dirty="0">
                <a:solidFill>
                  <a:srgbClr val="C00000"/>
                </a:solidFill>
              </a:rPr>
              <a:t>, .vs, _</a:t>
            </a:r>
            <a:r>
              <a:rPr lang="en-US" b="1" dirty="0" err="1">
                <a:solidFill>
                  <a:srgbClr val="C00000"/>
                </a:solidFill>
              </a:rPr>
              <a:t>vti</a:t>
            </a:r>
            <a:r>
              <a:rPr lang="en-US" b="1" dirty="0">
                <a:solidFill>
                  <a:srgbClr val="C00000"/>
                </a:solidFill>
              </a:rPr>
              <a:t>* folders</a:t>
            </a:r>
          </a:p>
          <a:p>
            <a:pPr lvl="1"/>
            <a:r>
              <a:rPr lang="en-US" b="1" dirty="0">
                <a:solidFill>
                  <a:srgbClr val="C00000"/>
                </a:solidFill>
              </a:rPr>
              <a:t>.SLN, .CSPROJ, </a:t>
            </a:r>
            <a:r>
              <a:rPr lang="en-US" b="1" dirty="0" err="1">
                <a:solidFill>
                  <a:srgbClr val="C00000"/>
                </a:solidFill>
              </a:rPr>
              <a:t>etc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52735-1EC1-402B-8248-C0E18E6EA44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547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Arial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1E44B85-7D30-47AD-A859-646F3510F0C5}" type="slidenum">
              <a:rPr lang="en-US" sz="1400" smtClean="0">
                <a:latin typeface="Arial" charset="0"/>
              </a:rPr>
              <a:pPr/>
              <a:t>4</a:t>
            </a:fld>
            <a:endParaRPr lang="en-US" sz="1400" dirty="0">
              <a:latin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91738" y="-54429"/>
            <a:ext cx="7772400" cy="838200"/>
          </a:xfrm>
        </p:spPr>
        <p:txBody>
          <a:bodyPr/>
          <a:lstStyle/>
          <a:p>
            <a:pPr algn="r"/>
            <a:r>
              <a:rPr lang="en-US" dirty="0"/>
              <a:t>Course Schedule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431971"/>
          </a:xfrm>
        </p:spPr>
        <p:txBody>
          <a:bodyPr/>
          <a:lstStyle/>
          <a:p>
            <a:pPr lvl="1"/>
            <a:endParaRPr lang="en-US" dirty="0"/>
          </a:p>
          <a:p>
            <a:r>
              <a:rPr lang="en-US" dirty="0"/>
              <a:t>Due dates: On the website</a:t>
            </a:r>
          </a:p>
          <a:p>
            <a:r>
              <a:rPr lang="en-US" dirty="0"/>
              <a:t>Let’s look at them now!</a:t>
            </a:r>
          </a:p>
        </p:txBody>
      </p:sp>
    </p:spTree>
    <p:extLst>
      <p:ext uri="{BB962C8B-B14F-4D97-AF65-F5344CB8AC3E}">
        <p14:creationId xmlns:p14="http://schemas.microsoft.com/office/powerpoint/2010/main" val="3216933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i="0">
                <a:latin typeface="Arial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69A38E-5E59-420A-8AB1-37EC1CAC3138}" type="slidenum">
              <a:rPr lang="en-US" sz="1400" i="0" smtClean="0">
                <a:latin typeface="Arial" charset="0"/>
              </a:rPr>
              <a:pPr/>
              <a:t>5</a:t>
            </a:fld>
            <a:endParaRPr lang="en-US" sz="1400" i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algn="r"/>
            <a:r>
              <a:rPr lang="en-US" dirty="0"/>
              <a:t>Due dates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76800"/>
          </a:xfrm>
        </p:spPr>
        <p:txBody>
          <a:bodyPr/>
          <a:lstStyle/>
          <a:p>
            <a:r>
              <a:rPr lang="en-US" sz="2800" b="1" dirty="0">
                <a:solidFill>
                  <a:srgbClr val="FF0000"/>
                </a:solidFill>
                <a:sym typeface="Wingdings" pitchFamily="2" charset="2"/>
              </a:rPr>
              <a:t>A1 is due the week before the midterm!!!</a:t>
            </a:r>
          </a:p>
          <a:p>
            <a:r>
              <a:rPr lang="en-US" sz="2800" dirty="0">
                <a:sym typeface="Wingdings" pitchFamily="2" charset="2"/>
              </a:rPr>
              <a:t>You'll have everything you need after next week's lecture, but you can still get started after today.</a:t>
            </a:r>
          </a:p>
          <a:p>
            <a:endParaRPr lang="en-US" sz="2800" dirty="0">
              <a:sym typeface="Wingdings" pitchFamily="2" charset="2"/>
            </a:endParaRPr>
          </a:p>
          <a:p>
            <a:r>
              <a:rPr lang="en-US" sz="2800" dirty="0">
                <a:sym typeface="Wingdings" pitchFamily="2" charset="2"/>
              </a:rPr>
              <a:t>I’m going to talk about A1 in a separate video, which I’m then going to post to the </a:t>
            </a:r>
            <a:r>
              <a:rPr lang="en-US" sz="2800">
                <a:sym typeface="Wingdings" pitchFamily="2" charset="2"/>
              </a:rPr>
              <a:t>course website</a:t>
            </a:r>
            <a:endParaRPr lang="en-US" sz="20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08672417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2343</TotalTime>
  <Words>217</Words>
  <Application>Microsoft Office PowerPoint</Application>
  <PresentationFormat>On-screen Show (4:3)</PresentationFormat>
  <Paragraphs>32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Wingdings</vt:lpstr>
      <vt:lpstr>Fireball</vt:lpstr>
      <vt:lpstr>BIT 142:Programming &amp; Data Structures in C#</vt:lpstr>
      <vt:lpstr>Watch for email from StudentTracker!</vt:lpstr>
      <vt:lpstr>“No Extra Files, Please”</vt:lpstr>
      <vt:lpstr>Course Schedule</vt:lpstr>
      <vt:lpstr>Due 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363</cp:revision>
  <dcterms:created xsi:type="dcterms:W3CDTF">2001-06-15T01:31:23Z</dcterms:created>
  <dcterms:modified xsi:type="dcterms:W3CDTF">2017-04-10T16:48:13Z</dcterms:modified>
</cp:coreProperties>
</file>