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B060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3150</TotalTime>
  <Words>3977</Words>
  <Application>Microsoft Office PowerPoint</Application>
  <PresentationFormat>Widescreen</PresentationFormat>
  <Paragraphs>264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Office Theme</vt:lpstr>
      <vt:lpstr>BIT 285:  (Web) Application Programming</vt:lpstr>
      <vt:lpstr>PowerPoint Presentation</vt:lpstr>
      <vt:lpstr>What's Up with HTTP?</vt:lpstr>
      <vt:lpstr>What's Up With HTTP?</vt:lpstr>
      <vt:lpstr>HTTP Basics</vt:lpstr>
      <vt:lpstr>HTTP Basics</vt:lpstr>
      <vt:lpstr>URLs</vt:lpstr>
      <vt:lpstr>HTTP Verbs</vt:lpstr>
      <vt:lpstr>Status Codes</vt:lpstr>
      <vt:lpstr>Request-Response Message Formats</vt:lpstr>
      <vt:lpstr>Request-Response Message Formats</vt:lpstr>
      <vt:lpstr>Request Format</vt:lpstr>
      <vt:lpstr>Response Format</vt:lpstr>
      <vt:lpstr>Tools to View HTTP Traffic</vt:lpstr>
      <vt:lpstr>Tools to View HTTP Traffic</vt:lpstr>
      <vt:lpstr>Using HTTP in Web Frameworks &amp; Libraries</vt:lpstr>
      <vt:lpstr>Just For Fun…</vt:lpstr>
      <vt:lpstr>AJAX</vt:lpstr>
      <vt:lpstr>AJAX</vt:lpstr>
      <vt:lpstr>AJAX Links of Interest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ASP.NET AJAX</vt:lpstr>
      <vt:lpstr>Suggested ASP.NET AJAX Links of Interest</vt:lpstr>
      <vt:lpstr>REST</vt:lpstr>
      <vt:lpstr>REST</vt:lpstr>
      <vt:lpstr>FYI: REST API and Web API</vt:lpstr>
      <vt:lpstr>Suggested REST Links of Interest</vt:lpstr>
      <vt:lpstr>Lecture 17: In-Class 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285:  Web Application Programming</dc:title>
  <dc:creator>Craig Duckett</dc:creator>
  <cp:lastModifiedBy>Craig Duckett</cp:lastModifiedBy>
  <cp:revision>126</cp:revision>
  <dcterms:created xsi:type="dcterms:W3CDTF">2014-11-07T17:57:23Z</dcterms:created>
  <dcterms:modified xsi:type="dcterms:W3CDTF">2015-03-03T18:47:04Z</dcterms:modified>
</cp:coreProperties>
</file>