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603"/>
    <a:srgbClr val="FF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56AE118-5FD4-4419-A0BD-432ADA9B82D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BD540F3-4C8E-44E8-B84D-F4FC457A4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3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3299</TotalTime>
  <Words>1247</Words>
  <Application>Microsoft Office PowerPoint</Application>
  <PresentationFormat>Custom</PresentationFormat>
  <Paragraphs>128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BIT 285:  (Web) Application Programming</vt:lpstr>
      <vt:lpstr>PowerPoint Presentation</vt:lpstr>
      <vt:lpstr>Forcing your Start Page with Web.config</vt:lpstr>
      <vt:lpstr>What is Microsoft Azure ?</vt:lpstr>
      <vt:lpstr>Microsoft Azure:  Account Setup and Pre-Requisites</vt:lpstr>
      <vt:lpstr>The Microsoft Azure Pass Codes</vt:lpstr>
      <vt:lpstr>Microsoft Azure</vt:lpstr>
      <vt:lpstr>Getting Started with ASP.NET and Azure</vt:lpstr>
      <vt:lpstr>Getting Started with ASP.NET and Azure</vt:lpstr>
      <vt:lpstr>Getting Started with ASP.NET and Azure</vt:lpstr>
      <vt:lpstr>Getting Started with ASP.NET and Azure</vt:lpstr>
      <vt:lpstr>Getting Started with ASP.NET and Azure</vt:lpstr>
      <vt:lpstr>Getting Started with ASP.NET and Azure</vt:lpstr>
      <vt:lpstr>Getting Started with ASP.NET and Azure</vt:lpstr>
      <vt:lpstr>Getting Started with ASP.NET and Azure</vt:lpstr>
      <vt:lpstr>Getting Started with ASP.NET and Azure</vt:lpstr>
      <vt:lpstr>Getting Started with ASP.NET and Azure</vt:lpstr>
      <vt:lpstr>Getting Started with ASP.NET and Azure</vt:lpstr>
      <vt:lpstr>Getting Started with ASP.NET and Azure</vt:lpstr>
      <vt:lpstr>Getting Started with ASP.NET and Azure</vt:lpstr>
      <vt:lpstr>Getting Started with ASP.NET and Azure</vt:lpstr>
      <vt:lpstr>Suggested Links of Interest</vt:lpstr>
      <vt:lpstr>Forcing your Start Page with Web.config</vt:lpstr>
      <vt:lpstr>Lecture 15: In-Class Exercise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 285:  Web Application Programming</dc:title>
  <dc:creator>Craig Duckett</dc:creator>
  <cp:lastModifiedBy>Duckett, Craig</cp:lastModifiedBy>
  <cp:revision>113</cp:revision>
  <cp:lastPrinted>2015-02-24T20:38:16Z</cp:lastPrinted>
  <dcterms:created xsi:type="dcterms:W3CDTF">2014-11-07T17:57:23Z</dcterms:created>
  <dcterms:modified xsi:type="dcterms:W3CDTF">2015-02-24T20:39:08Z</dcterms:modified>
</cp:coreProperties>
</file>