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9"/>
  </p:notesMasterIdLst>
  <p:sldIdLst>
    <p:sldId id="256" r:id="rId2"/>
    <p:sldId id="289" r:id="rId3"/>
    <p:sldId id="290" r:id="rId4"/>
    <p:sldId id="291" r:id="rId5"/>
    <p:sldId id="294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419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5229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181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57630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7760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7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5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2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6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0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seleniumhq.org/docs/00_Note_to-the-reader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53419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Automated Web Testing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Katalon</a:t>
            </a:r>
            <a:r>
              <a:rPr lang="en-US" dirty="0"/>
              <a:t> Automation Recorder</a:t>
            </a:r>
            <a:br>
              <a:rPr lang="en-US" dirty="0"/>
            </a:br>
            <a:r>
              <a:rPr lang="en-US" dirty="0"/>
              <a:t>(a.k.a., the Selenium  open-source project)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9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Selenium Is moving from being Firefox based to being more of a 'normal desktop' program that happens to script the browser for testing purposes</a:t>
            </a:r>
          </a:p>
          <a:p>
            <a:pPr lvl="1"/>
            <a:r>
              <a:rPr lang="en-US" dirty="0">
                <a:hlinkClick r:id="rId2"/>
              </a:rPr>
              <a:t>http://docs.seleniumhq.org/docs/00_Note_to-the-reader.jsp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Old version is called “Selenium IDE”</a:t>
            </a:r>
          </a:p>
          <a:p>
            <a:pPr lvl="1"/>
            <a:r>
              <a:rPr lang="en-US" dirty="0"/>
              <a:t>New version is “Selenium </a:t>
            </a:r>
            <a:r>
              <a:rPr lang="en-US" b="1" i="1" dirty="0"/>
              <a:t>WebDriver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We're going to use the </a:t>
            </a:r>
            <a:r>
              <a:rPr lang="en-US" dirty="0" err="1"/>
              <a:t>Katalon</a:t>
            </a:r>
            <a:r>
              <a:rPr lang="en-US" dirty="0"/>
              <a:t> Automation Recorder</a:t>
            </a:r>
          </a:p>
          <a:p>
            <a:pPr lvl="1"/>
            <a:r>
              <a:rPr lang="en-US" dirty="0"/>
              <a:t>It does everything Selenium IDE, plus it exports to the WebDriver formats</a:t>
            </a:r>
          </a:p>
          <a:p>
            <a:pPr lvl="1"/>
            <a:endParaRPr lang="en-US" dirty="0"/>
          </a:p>
          <a:p>
            <a:r>
              <a:rPr lang="en-US" dirty="0"/>
              <a:t>To install this:</a:t>
            </a:r>
          </a:p>
          <a:p>
            <a:pPr lvl="1"/>
            <a:r>
              <a:rPr lang="en-US" dirty="0"/>
              <a:t>You NO LONGER need Firefox</a:t>
            </a:r>
          </a:p>
          <a:p>
            <a:pPr lvl="1"/>
            <a:r>
              <a:rPr lang="en-US" dirty="0"/>
              <a:t>You can use this in Chrome</a:t>
            </a:r>
          </a:p>
          <a:p>
            <a:pPr lvl="2"/>
            <a:r>
              <a:rPr lang="en-US" dirty="0"/>
              <a:t>“this” means both Selenium IDE and </a:t>
            </a:r>
            <a:r>
              <a:rPr lang="en-US" dirty="0" err="1"/>
              <a:t>Katalon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0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061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Installing</a:t>
            </a:r>
          </a:p>
          <a:p>
            <a:r>
              <a:rPr lang="en-US" dirty="0"/>
              <a:t>Looking at the </a:t>
            </a:r>
            <a:r>
              <a:rPr lang="en-US" dirty="0" err="1"/>
              <a:t>Katalon</a:t>
            </a:r>
            <a:r>
              <a:rPr lang="en-US" dirty="0"/>
              <a:t> panel</a:t>
            </a:r>
          </a:p>
          <a:p>
            <a:pPr lvl="1"/>
            <a:r>
              <a:rPr lang="en-US" dirty="0"/>
              <a:t>List of test cases, recording button @ top</a:t>
            </a:r>
          </a:p>
          <a:p>
            <a:r>
              <a:rPr lang="en-US" dirty="0"/>
              <a:t>Let's record a simple test</a:t>
            </a:r>
          </a:p>
          <a:p>
            <a:pPr lvl="1"/>
            <a:r>
              <a:rPr lang="en-US" dirty="0"/>
              <a:t>Verify that the title, h1 element have the expected values</a:t>
            </a:r>
          </a:p>
          <a:p>
            <a:pPr lvl="1"/>
            <a:r>
              <a:rPr lang="en-US" dirty="0"/>
              <a:t>Run it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test</a:t>
            </a:r>
          </a:p>
          <a:p>
            <a:pPr lvl="1"/>
            <a:r>
              <a:rPr lang="en-US" dirty="0"/>
              <a:t>Create new test</a:t>
            </a:r>
          </a:p>
          <a:p>
            <a:pPr lvl="1"/>
            <a:r>
              <a:rPr lang="en-US" dirty="0"/>
              <a:t>Verify that clicking on button causes error message</a:t>
            </a:r>
          </a:p>
          <a:p>
            <a:pPr lvl="1"/>
            <a:r>
              <a:rPr lang="en-US" dirty="0"/>
              <a:t>Run test suite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test</a:t>
            </a:r>
          </a:p>
          <a:p>
            <a:pPr lvl="1"/>
            <a:r>
              <a:rPr lang="en-US" dirty="0"/>
              <a:t>Leave input blank &amp; click on button causes different error message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4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Assert vs. verify</a:t>
            </a:r>
          </a:p>
          <a:p>
            <a:pPr lvl="1"/>
            <a:r>
              <a:rPr lang="en-US" dirty="0"/>
              <a:t>Assert will stop the test if it fails</a:t>
            </a:r>
          </a:p>
          <a:p>
            <a:pPr lvl="1"/>
            <a:r>
              <a:rPr lang="en-US" dirty="0"/>
              <a:t>Verify will keep going if the verification fails</a:t>
            </a:r>
          </a:p>
          <a:p>
            <a:r>
              <a:rPr lang="en-US" dirty="0"/>
              <a:t>Can match text via glob or regex</a:t>
            </a:r>
          </a:p>
          <a:p>
            <a:r>
              <a:rPr lang="en-US" dirty="0"/>
              <a:t>Add-On includes a debugger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7A6276A-696A-400D-9059-BECAF414E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186" y="1344493"/>
            <a:ext cx="5331296" cy="26656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004" y="165251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Integrating This Into Your Project:</a:t>
            </a:r>
            <a:br>
              <a:rPr lang="en-US" dirty="0"/>
            </a:br>
            <a:r>
              <a:rPr lang="en-US" dirty="0"/>
              <a:t>How manage lots of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88" y="2133599"/>
            <a:ext cx="5638498" cy="4377369"/>
          </a:xfrm>
        </p:spPr>
        <p:txBody>
          <a:bodyPr>
            <a:normAutofit/>
          </a:bodyPr>
          <a:lstStyle/>
          <a:p>
            <a:r>
              <a:rPr lang="en-US" dirty="0"/>
              <a:t>You create several suites of tests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Each suite contains several tests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Add a new suite via the Plus sign next to the word ‘Test Suites’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Within a test suite you can create a new test  by clicking on the vertical dots, then selecting “Add New Test Case”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Save all the tests via the ‘Save Test Suite As…”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You can load tests via the ‘folder’ icon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804BD7-0047-4D19-90C7-E65CE3FBB5BD}"/>
              </a:ext>
            </a:extLst>
          </p:cNvPr>
          <p:cNvCxnSpPr>
            <a:cxnSpLocks/>
          </p:cNvCxnSpPr>
          <p:nvPr/>
        </p:nvCxnSpPr>
        <p:spPr>
          <a:xfrm flipV="1">
            <a:off x="6389783" y="1718631"/>
            <a:ext cx="3459297" cy="12808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F17CF17-5F5E-4F33-A345-D9EDC795AFBB}"/>
              </a:ext>
            </a:extLst>
          </p:cNvPr>
          <p:cNvCxnSpPr>
            <a:cxnSpLocks/>
          </p:cNvCxnSpPr>
          <p:nvPr/>
        </p:nvCxnSpPr>
        <p:spPr>
          <a:xfrm flipV="1">
            <a:off x="6740186" y="3272011"/>
            <a:ext cx="3450416" cy="9915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D5781C-E390-4692-B9FE-F9BA59B6B61A}"/>
              </a:ext>
            </a:extLst>
          </p:cNvPr>
          <p:cNvCxnSpPr>
            <a:cxnSpLocks/>
          </p:cNvCxnSpPr>
          <p:nvPr/>
        </p:nvCxnSpPr>
        <p:spPr>
          <a:xfrm flipV="1">
            <a:off x="6740186" y="2426834"/>
            <a:ext cx="3450416" cy="308667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FFD785-366C-4880-8632-9A118DF5C9DC}"/>
              </a:ext>
            </a:extLst>
          </p:cNvPr>
          <p:cNvCxnSpPr>
            <a:cxnSpLocks/>
          </p:cNvCxnSpPr>
          <p:nvPr/>
        </p:nvCxnSpPr>
        <p:spPr>
          <a:xfrm flipV="1">
            <a:off x="5868017" y="1718631"/>
            <a:ext cx="3537817" cy="450308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9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004" y="165251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Integrating This Into Your Project:</a:t>
            </a:r>
            <a:br>
              <a:rPr lang="en-US" dirty="0"/>
            </a:br>
            <a:r>
              <a:rPr lang="en-US" dirty="0"/>
              <a:t>How manage lots of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185" y="1891229"/>
            <a:ext cx="8703324" cy="3777622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In general, have 1 suite per area of functionality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For example, 1 suite for the ‘login’ functionality, another for the ‘teacher views the list of students’ functionality, </a:t>
            </a:r>
            <a:r>
              <a:rPr lang="en-US" dirty="0" err="1">
                <a:sym typeface="Wingdings" panose="05000000000000000000" pitchFamily="2" charset="2"/>
              </a:rPr>
              <a:t>etc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Then 1 test per each case that you want to check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For your acceptance tests: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Have at least one test per case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you grouped up your acceptance tests then each grouping could </a:t>
            </a:r>
            <a:r>
              <a:rPr lang="en-US">
                <a:sym typeface="Wingdings" panose="05000000000000000000" pitchFamily="2" charset="2"/>
              </a:rPr>
              <a:t>become a </a:t>
            </a:r>
            <a:r>
              <a:rPr lang="en-US" dirty="0">
                <a:sym typeface="Wingdings" panose="05000000000000000000" pitchFamily="2" charset="2"/>
              </a:rPr>
              <a:t>suite of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6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everyone install + play around with this a bit to get familiar with it</a:t>
            </a:r>
          </a:p>
          <a:p>
            <a:endParaRPr lang="en-US" dirty="0"/>
          </a:p>
          <a:p>
            <a:r>
              <a:rPr lang="en-US" dirty="0"/>
              <a:t>Next, try creating a suite of tests + saving them (and also re-load them)</a:t>
            </a:r>
          </a:p>
          <a:p>
            <a:endParaRPr lang="en-US" dirty="0"/>
          </a:p>
          <a:p>
            <a:r>
              <a:rPr lang="en-US" dirty="0"/>
              <a:t>Finally, go to your acceptance plan &amp; pick a couple of tests cases to implement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269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2138</TotalTime>
  <Words>423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Wisp</vt:lpstr>
      <vt:lpstr>BIT 286:  Web Applications</vt:lpstr>
      <vt:lpstr>Katalon Automation Recorder (a.k.a., the Selenium  open-source project)</vt:lpstr>
      <vt:lpstr>PowerPoint Presentation</vt:lpstr>
      <vt:lpstr>PowerPoint Presentation</vt:lpstr>
      <vt:lpstr>Integrating This Into Your Project: How manage lots of tests</vt:lpstr>
      <vt:lpstr>Integrating This Into Your Project: How manage lots of tests</vt:lpstr>
      <vt:lpstr>Work For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mike</cp:lastModifiedBy>
  <cp:revision>109</cp:revision>
  <dcterms:created xsi:type="dcterms:W3CDTF">2014-11-07T17:57:23Z</dcterms:created>
  <dcterms:modified xsi:type="dcterms:W3CDTF">2018-05-21T18:49:15Z</dcterms:modified>
</cp:coreProperties>
</file>