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8B060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1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AE118-5FD4-4419-A0BD-432ADA9B82DE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540F3-4C8E-44E8-B84D-F4FC457A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B3A5-C0A8-435F-92B0-17CC2420C07F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78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524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802205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2704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628639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2555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4895-36A9-4D06-9D9C-9B4D8EADD6AF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46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00FF-F62D-4F2A-B447-63B5F81C61C6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3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FE44-E4F7-48C0-8B3C-44FC0A33A6B0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0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F4-C31B-48E2-B1C5-117C4AE0B6DD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2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AE0-8CA7-4D03-B1BE-86899FDBB321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8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6E0-7EFD-4225-9E44-EDC94F808343}" type="datetime1">
              <a:rPr lang="en-US" smtClean="0"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5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3336-0A2B-4892-8389-5CF4613E7D5B}" type="datetime1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1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3661-C7E0-44F6-A38A-079B1652FEE5}" type="datetime1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8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E4A-7981-4F30-84CE-996D4D0A2B0B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4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CB7E-4C2A-4A1A-9BAE-7B9CB067F545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2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47C1-59E4-42C1-B6D5-EEAB718DBED8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4225" y="5014351"/>
            <a:ext cx="10642600" cy="1424549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84225" y="994968"/>
            <a:ext cx="10642600" cy="3752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674" y="1470950"/>
            <a:ext cx="10299700" cy="1506537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285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5400" b="1" spc="7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Web) Application Programming</a:t>
            </a:r>
            <a:endParaRPr lang="en-US" sz="5400" b="1" spc="7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84225" y="5404295"/>
            <a:ext cx="10642599" cy="652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Milestone 1 Presentations; Code Reviews</a:t>
            </a:r>
            <a:endParaRPr lang="en-US" sz="4000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809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1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wants to go first?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5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chance to talk about how each group works</a:t>
            </a:r>
          </a:p>
          <a:p>
            <a:pPr lvl="1"/>
            <a:r>
              <a:rPr lang="en-US" dirty="0" smtClean="0"/>
              <a:t>Goal is to agree on how things should work</a:t>
            </a:r>
          </a:p>
          <a:p>
            <a:endParaRPr lang="en-US" dirty="0"/>
          </a:p>
          <a:p>
            <a:r>
              <a:rPr lang="en-US" dirty="0" smtClean="0"/>
              <a:t>This is a living document (you can / should change it later)</a:t>
            </a:r>
          </a:p>
          <a:p>
            <a:endParaRPr lang="en-US" dirty="0"/>
          </a:p>
          <a:p>
            <a:r>
              <a:rPr lang="en-US" dirty="0" smtClean="0"/>
              <a:t>I'd suggest including at least the following:</a:t>
            </a:r>
          </a:p>
          <a:p>
            <a:pPr lvl="1"/>
            <a:r>
              <a:rPr lang="en-US" dirty="0" smtClean="0"/>
              <a:t>Group meetings (times, places, expectations for what people need to do before hand)</a:t>
            </a:r>
          </a:p>
          <a:p>
            <a:pPr lvl="1"/>
            <a:r>
              <a:rPr lang="en-US" dirty="0" smtClean="0"/>
              <a:t>Communication (will you use email/</a:t>
            </a:r>
            <a:r>
              <a:rPr lang="en-US" dirty="0" err="1" smtClean="0"/>
              <a:t>etc</a:t>
            </a:r>
            <a:r>
              <a:rPr lang="en-US" dirty="0" smtClean="0"/>
              <a:t>?  Expected response times,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Decision Making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3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1030</TotalTime>
  <Words>97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Wisp</vt:lpstr>
      <vt:lpstr>BIT 285:  (Web) Application Programming</vt:lpstr>
      <vt:lpstr>Milestone 1 presentations</vt:lpstr>
      <vt:lpstr>Group Work Contract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285:  Web Application Programming</dc:title>
  <dc:creator>Craig Duckett</dc:creator>
  <cp:lastModifiedBy>Michael Panitz</cp:lastModifiedBy>
  <cp:revision>88</cp:revision>
  <dcterms:created xsi:type="dcterms:W3CDTF">2014-11-07T17:57:23Z</dcterms:created>
  <dcterms:modified xsi:type="dcterms:W3CDTF">2015-05-04T17:44:28Z</dcterms:modified>
</cp:coreProperties>
</file>