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B0603"/>
    <a:srgbClr val="FFFF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9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6878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00618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510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134498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181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0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6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0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0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1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3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5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Applications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6" y="5400394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Validation, Using Validators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1014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Wisp</vt:lpstr>
      <vt:lpstr>BIT 286:  Web Applications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Michael Panitz</cp:lastModifiedBy>
  <cp:revision>102</cp:revision>
  <dcterms:created xsi:type="dcterms:W3CDTF">2014-11-07T17:57:23Z</dcterms:created>
  <dcterms:modified xsi:type="dcterms:W3CDTF">2015-05-04T17:45:10Z</dcterms:modified>
</cp:coreProperties>
</file>