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4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A4225A3-AB6A-4B14-834E-95AC8A80B31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868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46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4225A3-AB6A-4B14-834E-95AC8A80B31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18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4225A3-AB6A-4B14-834E-95AC8A80B31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3730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4225A3-AB6A-4B14-834E-95AC8A80B31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02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25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95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41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4225A3-AB6A-4B14-834E-95AC8A80B31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826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9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4225A3-AB6A-4B14-834E-95AC8A80B31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881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6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2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7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4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1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225A3-AB6A-4B14-834E-95AC8A80B31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07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53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First up: The quiz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Advice on presentations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&lt; Project Work day &gt;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There will not be a quiz next lecture</a:t>
            </a:r>
          </a:p>
        </p:txBody>
      </p:sp>
    </p:spTree>
    <p:extLst>
      <p:ext uri="{BB962C8B-B14F-4D97-AF65-F5344CB8AC3E}">
        <p14:creationId xmlns:p14="http://schemas.microsoft.com/office/powerpoint/2010/main" val="307475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‘Freeze’ development a couple of days prior to the presentation</a:t>
            </a:r>
          </a:p>
          <a:p>
            <a:pPr lvl="1"/>
            <a:r>
              <a:rPr lang="en-US" dirty="0"/>
              <a:t>This may mean leaving out some features</a:t>
            </a:r>
          </a:p>
          <a:p>
            <a:pPr lvl="1"/>
            <a:endParaRPr lang="en-US" dirty="0"/>
          </a:p>
          <a:p>
            <a:r>
              <a:rPr lang="en-US" dirty="0"/>
              <a:t>Make sure that all your documents are up to date and consistent</a:t>
            </a:r>
          </a:p>
          <a:p>
            <a:pPr lvl="1"/>
            <a:r>
              <a:rPr lang="en-US" dirty="0"/>
              <a:t>Design Doc, Requirements, Status, Test Plan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13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PRACTICE YOUR PRESENTATION</a:t>
            </a:r>
            <a:br>
              <a:rPr lang="en-US" dirty="0">
                <a:solidFill>
                  <a:srgbClr val="FFC000"/>
                </a:solidFill>
              </a:rPr>
            </a:br>
            <a:r>
              <a:rPr lang="en-US" b="1" dirty="0">
                <a:solidFill>
                  <a:srgbClr val="00B0F0"/>
                </a:solidFill>
              </a:rPr>
              <a:t>DO DRESS REHERSALS!</a:t>
            </a:r>
          </a:p>
          <a:p>
            <a:pPr lvl="1"/>
            <a:r>
              <a:rPr lang="en-US" dirty="0"/>
              <a:t>&lt; This is IN ADDITION to figuring out / making the presentation&gt;</a:t>
            </a:r>
          </a:p>
          <a:p>
            <a:pPr lvl="1"/>
            <a:r>
              <a:rPr lang="en-US" dirty="0"/>
              <a:t>Get together, </a:t>
            </a:r>
            <a:r>
              <a:rPr lang="en-US" b="1" dirty="0">
                <a:solidFill>
                  <a:srgbClr val="FFFF00"/>
                </a:solidFill>
              </a:rPr>
              <a:t>go through it just like you’ll do in class</a:t>
            </a:r>
          </a:p>
          <a:p>
            <a:r>
              <a:rPr lang="en-US" dirty="0"/>
              <a:t>Block out enough time</a:t>
            </a:r>
          </a:p>
          <a:p>
            <a:pPr lvl="1"/>
            <a:r>
              <a:rPr lang="en-US" dirty="0"/>
              <a:t>15-20 minutes for presentation itself</a:t>
            </a:r>
          </a:p>
          <a:p>
            <a:pPr lvl="1"/>
            <a:r>
              <a:rPr lang="en-US" dirty="0"/>
              <a:t>10-20 minutes to debrief / analyze / adjust presentation after</a:t>
            </a:r>
          </a:p>
          <a:p>
            <a:pPr lvl="1"/>
            <a:r>
              <a:rPr lang="en-US" dirty="0"/>
              <a:t>= 25-40 minutes per dress </a:t>
            </a:r>
            <a:r>
              <a:rPr lang="en-US" dirty="0" err="1"/>
              <a:t>rehersal</a:t>
            </a:r>
            <a:endParaRPr lang="en-US" dirty="0"/>
          </a:p>
          <a:p>
            <a:r>
              <a:rPr lang="en-US" dirty="0"/>
              <a:t>Do 2-4 dress </a:t>
            </a:r>
            <a:r>
              <a:rPr lang="en-US" dirty="0" err="1"/>
              <a:t>rehersals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93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Make sure that all the software works (or you’ve got a work around)</a:t>
            </a:r>
          </a:p>
          <a:p>
            <a:pPr lvl="1"/>
            <a:r>
              <a:rPr lang="en-US" u="sng" dirty="0"/>
              <a:t>Best: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Software works, you demonstrate it live</a:t>
            </a:r>
          </a:p>
          <a:p>
            <a:pPr lvl="1"/>
            <a:endParaRPr lang="en-US" dirty="0"/>
          </a:p>
          <a:p>
            <a:pPr lvl="1"/>
            <a:r>
              <a:rPr lang="en-US" u="sng" dirty="0"/>
              <a:t>2</a:t>
            </a:r>
            <a:r>
              <a:rPr lang="en-US" u="sng" baseline="30000" dirty="0"/>
              <a:t>nd</a:t>
            </a:r>
            <a:r>
              <a:rPr lang="en-US" u="sng" dirty="0"/>
              <a:t> Best: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Know the weak spots, admit it as you come to them, </a:t>
            </a:r>
            <a:r>
              <a:rPr lang="en-US"/>
              <a:t>move on</a:t>
            </a:r>
          </a:p>
          <a:p>
            <a:pPr lvl="1"/>
            <a:endParaRPr lang="en-US" dirty="0"/>
          </a:p>
          <a:p>
            <a:pPr lvl="1"/>
            <a:r>
              <a:rPr lang="en-US" u="sng" dirty="0"/>
              <a:t>Worst: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“Ok, next I’m going to…. </a:t>
            </a:r>
            <a:r>
              <a:rPr lang="en-US" dirty="0" err="1"/>
              <a:t>Uhm</a:t>
            </a:r>
            <a:r>
              <a:rPr lang="en-US" dirty="0"/>
              <a:t>…. Hold on… </a:t>
            </a:r>
            <a:br>
              <a:rPr lang="en-US" dirty="0"/>
            </a:br>
            <a:r>
              <a:rPr lang="en-US" dirty="0"/>
              <a:t>&lt;Types for several minutes&gt; </a:t>
            </a:r>
            <a:br>
              <a:rPr lang="en-US" dirty="0"/>
            </a:br>
            <a:r>
              <a:rPr lang="en-US" dirty="0"/>
              <a:t>&lt;Laughs nervously&gt; </a:t>
            </a:r>
            <a:br>
              <a:rPr lang="en-US" dirty="0"/>
            </a:br>
            <a:r>
              <a:rPr lang="en-US" dirty="0"/>
              <a:t>Yeah, </a:t>
            </a:r>
            <a:r>
              <a:rPr lang="en-US" dirty="0" err="1"/>
              <a:t>uhm</a:t>
            </a:r>
            <a:r>
              <a:rPr lang="en-US" dirty="0"/>
              <a:t>, this  worked great when I tried it last night…</a:t>
            </a:r>
            <a:br>
              <a:rPr lang="en-US" dirty="0"/>
            </a:br>
            <a:r>
              <a:rPr lang="en-US" dirty="0"/>
              <a:t>&lt;More typing&gt;</a:t>
            </a:r>
            <a:br>
              <a:rPr lang="en-US" dirty="0"/>
            </a:br>
            <a:r>
              <a:rPr lang="en-US" dirty="0"/>
              <a:t>Uh, hey, guys – uh, any ideas?”</a:t>
            </a:r>
          </a:p>
        </p:txBody>
      </p:sp>
    </p:spTree>
    <p:extLst>
      <p:ext uri="{BB962C8B-B14F-4D97-AF65-F5344CB8AC3E}">
        <p14:creationId xmlns:p14="http://schemas.microsoft.com/office/powerpoint/2010/main" val="330082767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957</TotalTime>
  <Words>89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Lesson 13</vt:lpstr>
      <vt:lpstr>Plan for today</vt:lpstr>
      <vt:lpstr>Presentations</vt:lpstr>
      <vt:lpstr>Presentations</vt:lpstr>
      <vt:lpstr>Presentations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07</dc:title>
  <dc:creator>Panitz, Michael W.</dc:creator>
  <cp:lastModifiedBy>Michael Panitz</cp:lastModifiedBy>
  <cp:revision>48</cp:revision>
  <dcterms:created xsi:type="dcterms:W3CDTF">2017-04-19T07:36:57Z</dcterms:created>
  <dcterms:modified xsi:type="dcterms:W3CDTF">2017-05-08T16:35:34Z</dcterms:modified>
</cp:coreProperties>
</file>