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6"/>
  </p:notesMasterIdLst>
  <p:sldIdLst>
    <p:sldId id="256" r:id="rId2"/>
    <p:sldId id="300" r:id="rId3"/>
    <p:sldId id="287" r:id="rId4"/>
    <p:sldId id="30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00"/>
    <a:srgbClr val="FFFF99"/>
    <a:srgbClr val="8B06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3725" autoAdjust="0"/>
  </p:normalViewPr>
  <p:slideViewPr>
    <p:cSldViewPr snapToGrid="0">
      <p:cViewPr varScale="1">
        <p:scale>
          <a:sx n="87" d="100"/>
          <a:sy n="87" d="100"/>
        </p:scale>
        <p:origin x="2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5/7/2018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57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6370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14389510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878626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8121558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7288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34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232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7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647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32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742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161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27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3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5/7/2018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754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212112"/>
            <a:ext cx="10299700" cy="2434855"/>
          </a:xfrm>
        </p:spPr>
        <p:txBody>
          <a:bodyPr>
            <a:noAutofit/>
          </a:bodyPr>
          <a:lstStyle/>
          <a:p>
            <a:pPr algn="l"/>
            <a:r>
              <a:rPr lang="en-US" sz="5400"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b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5400" b="1" spc="7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Web) Application Programming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0175" y="3792968"/>
            <a:ext cx="9410700" cy="652462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07</a:t>
            </a:r>
            <a:r>
              <a:rPr lang="en-US" sz="4000" dirty="0">
                <a:solidFill>
                  <a:srgbClr val="8B060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Tuesday, January 27, 2015</a:t>
            </a:r>
          </a:p>
        </p:txBody>
      </p:sp>
      <p:sp>
        <p:nvSpPr>
          <p:cNvPr id="7" name="Rectangle 6"/>
          <p:cNvSpPr/>
          <p:nvPr/>
        </p:nvSpPr>
        <p:spPr>
          <a:xfrm>
            <a:off x="1306512" y="3788701"/>
            <a:ext cx="9509125" cy="640738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129263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4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Release 1 </a:t>
            </a:r>
            <a:r>
              <a:rPr lang="fr-FR" sz="4000" b="1" i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Presentation</a:t>
            </a:r>
            <a:r>
              <a:rPr lang="fr-FR" sz="4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</a:t>
            </a:r>
          </a:p>
          <a:p>
            <a:r>
              <a:rPr lang="fr-FR" sz="4000" b="1" i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Code </a:t>
            </a:r>
            <a:r>
              <a:rPr lang="fr-FR" sz="4000" b="1" i="1" dirty="0" err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Reviews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this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Release 1 is due now</a:t>
            </a:r>
          </a:p>
          <a:p>
            <a:pPr lvl="1"/>
            <a:r>
              <a:rPr lang="en-US" dirty="0"/>
              <a:t>Let’s check in about it</a:t>
            </a:r>
          </a:p>
          <a:p>
            <a:pPr lvl="1"/>
            <a:endParaRPr lang="en-US" dirty="0"/>
          </a:p>
          <a:p>
            <a:r>
              <a:rPr lang="en-US" dirty="0"/>
              <a:t>Let’s go over what’s expected for the R1 presentation</a:t>
            </a:r>
          </a:p>
          <a:p>
            <a:pPr lvl="1"/>
            <a:r>
              <a:rPr lang="en-US" dirty="0"/>
              <a:t>This will happen next class</a:t>
            </a:r>
          </a:p>
          <a:p>
            <a:pPr lvl="1"/>
            <a:r>
              <a:rPr lang="en-US" dirty="0"/>
              <a:t>15-20 minutes to get to work on the presentation</a:t>
            </a:r>
          </a:p>
          <a:p>
            <a:pPr lvl="2"/>
            <a:r>
              <a:rPr lang="en-US" dirty="0"/>
              <a:t>You’ll probably want to use the time to coordinate work</a:t>
            </a:r>
          </a:p>
          <a:p>
            <a:pPr lvl="1"/>
            <a:endParaRPr lang="en-US" dirty="0"/>
          </a:p>
          <a:p>
            <a:r>
              <a:rPr lang="en-US" dirty="0"/>
              <a:t>Let’s talk about Code Reviews</a:t>
            </a:r>
          </a:p>
          <a:p>
            <a:endParaRPr lang="en-US" dirty="0"/>
          </a:p>
          <a:p>
            <a:r>
              <a:rPr lang="en-US" dirty="0"/>
              <a:t>Last 10-15 minutes: a brief presentation by Megan McConnell </a:t>
            </a:r>
            <a:br>
              <a:rPr lang="en-US" dirty="0"/>
            </a:br>
            <a:r>
              <a:rPr lang="en-US" dirty="0"/>
              <a:t>(a recruiter for Central Washington U)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341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next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Release 1 presentations</a:t>
            </a:r>
          </a:p>
          <a:p>
            <a:pPr lvl="1"/>
            <a:r>
              <a:rPr lang="en-US" dirty="0"/>
              <a:t>Grading: according to the rubric</a:t>
            </a:r>
          </a:p>
          <a:p>
            <a:pPr lvl="1"/>
            <a:endParaRPr lang="en-US" dirty="0"/>
          </a:p>
          <a:p>
            <a:r>
              <a:rPr lang="en-US" dirty="0"/>
              <a:t>Reflection on the process &amp; plans for improvement</a:t>
            </a:r>
          </a:p>
          <a:p>
            <a:pPr lvl="1"/>
            <a:r>
              <a:rPr lang="en-US" dirty="0"/>
              <a:t>Group Reflection &amp; Discussion (10 minutes)</a:t>
            </a:r>
          </a:p>
          <a:p>
            <a:pPr lvl="1"/>
            <a:r>
              <a:rPr lang="en-US" dirty="0"/>
              <a:t>Reporting out about the discussion</a:t>
            </a:r>
          </a:p>
          <a:p>
            <a:pPr lvl="1"/>
            <a:r>
              <a:rPr lang="en-US" dirty="0"/>
              <a:t>Group discussion about what to change for Release 2 (10-15 minutes)</a:t>
            </a:r>
          </a:p>
          <a:p>
            <a:pPr lvl="1"/>
            <a:r>
              <a:rPr lang="en-US" dirty="0"/>
              <a:t>Write up / record 3 things each group is going to do differently.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087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4398A-7588-4E15-8AAC-D602B4402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R1 presentation</a:t>
            </a:r>
            <a:br>
              <a:rPr lang="en-US" dirty="0"/>
            </a:br>
            <a:r>
              <a:rPr lang="en-US" dirty="0"/>
              <a:t>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0AD4CE-45AF-4985-93A8-C25D536F95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97706"/>
          </a:xfrm>
        </p:spPr>
        <p:txBody>
          <a:bodyPr/>
          <a:lstStyle/>
          <a:p>
            <a:r>
              <a:rPr lang="en-US" dirty="0"/>
              <a:t>Practice what you’re going to say</a:t>
            </a:r>
          </a:p>
          <a:p>
            <a:pPr lvl="1"/>
            <a:r>
              <a:rPr lang="en-US" dirty="0"/>
              <a:t>Bringing note cards and/or a brief Ppt slide deck is good</a:t>
            </a:r>
          </a:p>
          <a:p>
            <a:pPr lvl="2"/>
            <a:r>
              <a:rPr lang="en-US" dirty="0"/>
              <a:t>(Plan on 1-2 minutes per slide, so if you’re talking for about 5 minutes you probably need 2-5 slides with content on them)</a:t>
            </a:r>
          </a:p>
          <a:p>
            <a:r>
              <a:rPr lang="en-US" dirty="0"/>
              <a:t>Practice your presentation together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Once the code works DON’T MESS WITH IT!!!</a:t>
            </a:r>
          </a:p>
          <a:p>
            <a:pPr lvl="1"/>
            <a:r>
              <a:rPr lang="en-US" dirty="0"/>
              <a:t>Plan on ‘freezing’ it at least a day before the presentation</a:t>
            </a:r>
          </a:p>
          <a:p>
            <a:r>
              <a:rPr lang="en-US" dirty="0"/>
              <a:t>Practice your demo</a:t>
            </a:r>
          </a:p>
          <a:p>
            <a:pPr lvl="1"/>
            <a:r>
              <a:rPr lang="en-US" dirty="0"/>
              <a:t>So you’re familiar with it, know what should happen, </a:t>
            </a:r>
            <a:r>
              <a:rPr lang="en-US" dirty="0" err="1"/>
              <a:t>etc</a:t>
            </a:r>
            <a:r>
              <a:rPr lang="en-US" dirty="0"/>
              <a:t>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Also </a:t>
            </a:r>
            <a:r>
              <a:rPr lang="en-US" b="1" dirty="0">
                <a:solidFill>
                  <a:srgbClr val="FF0000"/>
                </a:solidFill>
              </a:rPr>
              <a:t>so you know which bugs to avoid </a:t>
            </a:r>
            <a:r>
              <a:rPr lang="en-US" dirty="0"/>
              <a:t>:)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330330-7902-4998-BFF3-A24121A91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0700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6468</TotalTime>
  <Words>243</Words>
  <Application>Microsoft Office PowerPoint</Application>
  <PresentationFormat>Widescreen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Century Gothic</vt:lpstr>
      <vt:lpstr>Wingdings 3</vt:lpstr>
      <vt:lpstr>Wisp</vt:lpstr>
      <vt:lpstr>BIT 286:  (Web) Application Programming</vt:lpstr>
      <vt:lpstr>Plan for this class</vt:lpstr>
      <vt:lpstr>Plan for next class</vt:lpstr>
      <vt:lpstr>R1 presentation Tips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mike</cp:lastModifiedBy>
  <cp:revision>332</cp:revision>
  <dcterms:created xsi:type="dcterms:W3CDTF">2014-11-07T17:57:23Z</dcterms:created>
  <dcterms:modified xsi:type="dcterms:W3CDTF">2018-05-07T17:32:01Z</dcterms:modified>
</cp:coreProperties>
</file>