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4/16/2019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4/16/2019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4/16/2019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4/16/2019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4/16/2019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4/16/2019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8E36636D-D922-432D-A958-524484B5923D}" type="datetimeFigureOut">
              <a:rPr lang="en-US" dirty="0"/>
              <a:pPr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2" r:id="rId10"/>
    <p:sldLayoutId id="2147483853" r:id="rId11"/>
    <p:sldLayoutId id="2147483854" r:id="rId12"/>
    <p:sldLayoutId id="2147483855" r:id="rId13"/>
    <p:sldLayoutId id="2147483858" r:id="rId14"/>
    <p:sldLayoutId id="2147483859" r:id="rId15"/>
    <p:sldLayoutId id="2147483850" r:id="rId16"/>
    <p:sldLayoutId id="214748385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microsoft.com/en-us/dotnet/api/system.collections.generic.linkedlist-1?view=netcore-2.2" TargetMode="External"/><Relationship Id="rId2" Type="http://schemas.openxmlformats.org/officeDocument/2006/relationships/hyperlink" Target="https://docs.microsoft.com/en-us/dotnet/api/system.collections.generic.dictionary-2?view=netcore-2.2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A8594-F3F5-4D3A-935D-886E73B8E3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Finding and using code online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357D3A-5DED-4EEC-B433-7CA8095D29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Workshop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027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FAD4F-F940-4A37-B71A-7EEFA6CBD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‘Library’ of websites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5E0AD7-44E3-4BB4-B533-F13D7967A3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732449"/>
            <a:ext cx="10353762" cy="4777681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Geeksforgeeks.com</a:t>
            </a:r>
          </a:p>
          <a:p>
            <a:pPr lvl="1"/>
            <a:r>
              <a:rPr lang="en-US" dirty="0"/>
              <a:t>Videos, code (sometimes in multiple languages), good explanations</a:t>
            </a:r>
          </a:p>
          <a:p>
            <a:r>
              <a:rPr lang="en-US" dirty="0"/>
              <a:t>RosettaCode.com</a:t>
            </a:r>
          </a:p>
          <a:p>
            <a:pPr lvl="1"/>
            <a:r>
              <a:rPr lang="en-US" dirty="0"/>
              <a:t>Code with great support for multiple languages</a:t>
            </a:r>
          </a:p>
          <a:p>
            <a:r>
              <a:rPr lang="en-US" dirty="0" err="1"/>
              <a:t>Tutorialspoint</a:t>
            </a:r>
            <a:r>
              <a:rPr lang="en-US" dirty="0"/>
              <a:t> – has a ‘data structures’ tab</a:t>
            </a:r>
          </a:p>
          <a:p>
            <a:r>
              <a:rPr lang="en-US" dirty="0"/>
              <a:t>San Diego State U lectures</a:t>
            </a:r>
          </a:p>
          <a:p>
            <a:r>
              <a:rPr lang="en-US" dirty="0"/>
              <a:t>Stackoverflow.com</a:t>
            </a:r>
          </a:p>
          <a:p>
            <a:pPr lvl="1"/>
            <a:r>
              <a:rPr lang="en-US" dirty="0"/>
              <a:t>Not for newbies </a:t>
            </a:r>
            <a:r>
              <a:rPr lang="en-US" dirty="0">
                <a:sym typeface="Wingdings" panose="05000000000000000000" pitchFamily="2" charset="2"/>
              </a:rPr>
              <a:t></a:t>
            </a:r>
          </a:p>
          <a:p>
            <a:pPr lvl="1"/>
            <a:r>
              <a:rPr lang="en-US" dirty="0"/>
              <a:t>Great for help with errors</a:t>
            </a:r>
          </a:p>
          <a:p>
            <a:pPr lvl="1"/>
            <a:r>
              <a:rPr lang="en-US" dirty="0"/>
              <a:t>Sometimes has code samples</a:t>
            </a:r>
          </a:p>
        </p:txBody>
      </p:sp>
    </p:spTree>
    <p:extLst>
      <p:ext uri="{BB962C8B-B14F-4D97-AF65-F5344CB8AC3E}">
        <p14:creationId xmlns:p14="http://schemas.microsoft.com/office/powerpoint/2010/main" val="15445638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BD192-F2B3-4F75-BF7C-DB613E17F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Stuff To Avoid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20B6BE-5327-496B-9C94-001B541573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Wikipedia</a:t>
            </a:r>
          </a:p>
          <a:p>
            <a:pPr lvl="1"/>
            <a:r>
              <a:rPr lang="en-US" dirty="0"/>
              <a:t>Tends to have pseudocode instead of compiling code</a:t>
            </a:r>
          </a:p>
          <a:p>
            <a:pPr lvl="1"/>
            <a:r>
              <a:rPr lang="en-US" dirty="0"/>
              <a:t>Lots of technical jargon – written by experts, for experts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0075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C9524-AFB3-4802-B415-DA9C77353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familiarize yourself with a given codebase, after you’ve found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8E1F9C-0FBC-4E96-BD31-7F67CE4721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 through the example code</a:t>
            </a:r>
          </a:p>
          <a:p>
            <a:pPr lvl="1"/>
            <a:r>
              <a:rPr lang="en-US" dirty="0"/>
              <a:t>Ask yourself why each line/chunk does what it does</a:t>
            </a:r>
          </a:p>
          <a:p>
            <a:pPr lvl="1"/>
            <a:r>
              <a:rPr lang="en-US" dirty="0"/>
              <a:t>Ask yourself “How could I use this in my program?”</a:t>
            </a:r>
          </a:p>
          <a:p>
            <a:pPr lvl="2"/>
            <a:r>
              <a:rPr lang="en-US" dirty="0"/>
              <a:t>Come up with a very, very simplified version of something that you’ll eventually use in your program.</a:t>
            </a:r>
          </a:p>
          <a:p>
            <a:r>
              <a:rPr lang="en-US" dirty="0"/>
              <a:t>Your IDE may have </a:t>
            </a:r>
            <a:r>
              <a:rPr lang="en-US"/>
              <a:t>integrated documentation</a:t>
            </a:r>
          </a:p>
        </p:txBody>
      </p:sp>
    </p:spTree>
    <p:extLst>
      <p:ext uri="{BB962C8B-B14F-4D97-AF65-F5344CB8AC3E}">
        <p14:creationId xmlns:p14="http://schemas.microsoft.com/office/powerpoint/2010/main" val="2916048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85D0F-66D7-4C1B-9E9D-073DBAFC1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 for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DDFB45-2A2B-4E56-8A87-F809C1B481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Discuss</a:t>
            </a:r>
          </a:p>
          <a:p>
            <a:r>
              <a:rPr lang="en-US" dirty="0"/>
              <a:t>Then practice</a:t>
            </a:r>
          </a:p>
          <a:p>
            <a:r>
              <a:rPr lang="en-US" dirty="0"/>
              <a:t>Looking for code online that you can use in your programs</a:t>
            </a:r>
          </a:p>
          <a:p>
            <a:endParaRPr lang="en-US" dirty="0"/>
          </a:p>
          <a:p>
            <a:r>
              <a:rPr lang="en-US" b="1" dirty="0"/>
              <a:t>By the of the lecture you’ve gotten enough ideas that you’ll be able to find and use code on your own</a:t>
            </a:r>
          </a:p>
        </p:txBody>
      </p:sp>
    </p:spTree>
    <p:extLst>
      <p:ext uri="{BB962C8B-B14F-4D97-AF65-F5344CB8AC3E}">
        <p14:creationId xmlns:p14="http://schemas.microsoft.com/office/powerpoint/2010/main" val="4267978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742EF-BAAF-4EBB-A738-F1B448610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287777-12BE-4778-B1F1-1DF254A34A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Finding (and using) code that’s available online is an exploratory activity</a:t>
            </a:r>
          </a:p>
          <a:p>
            <a:r>
              <a:rPr lang="en-US" dirty="0"/>
              <a:t>This can’t be ‘scripted’</a:t>
            </a:r>
          </a:p>
          <a:p>
            <a:pPr lvl="1"/>
            <a:r>
              <a:rPr lang="en-US" dirty="0"/>
              <a:t>Unlike, say, me showing you how to use a particular language feature</a:t>
            </a:r>
          </a:p>
        </p:txBody>
      </p:sp>
    </p:spTree>
    <p:extLst>
      <p:ext uri="{BB962C8B-B14F-4D97-AF65-F5344CB8AC3E}">
        <p14:creationId xmlns:p14="http://schemas.microsoft.com/office/powerpoint/2010/main" val="2346248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27E9B-5ADB-4134-8F7E-0884BC85C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approach this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D3496E-41A1-44AB-91C3-031FC8A5D0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You’re not aiming to understand the nitty-gritty details of how the code works</a:t>
            </a:r>
          </a:p>
          <a:p>
            <a:r>
              <a:rPr lang="en-US" dirty="0"/>
              <a:t>Instead, get an overall understanding of how it works, the advantages and limitations of the algorithm</a:t>
            </a:r>
          </a:p>
          <a:p>
            <a:r>
              <a:rPr lang="en-US" dirty="0"/>
              <a:t>Focus on the API</a:t>
            </a:r>
          </a:p>
          <a:p>
            <a:pPr lvl="1"/>
            <a:r>
              <a:rPr lang="en-US" dirty="0"/>
              <a:t>I.e., what objects does it provide, which methods to call, </a:t>
            </a:r>
            <a:r>
              <a:rPr lang="en-US" dirty="0" err="1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196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B0AE9-3EDD-4B32-BE24-379506075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212" y="69574"/>
            <a:ext cx="10353762" cy="970450"/>
          </a:xfrm>
        </p:spPr>
        <p:txBody>
          <a:bodyPr/>
          <a:lstStyle/>
          <a:p>
            <a:pPr algn="r"/>
            <a:r>
              <a:rPr lang="en-US" dirty="0"/>
              <a:t>Abstract / Mental Stuff to look for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7E3EF1-C8EA-40B5-9D47-C602FC3C2A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78" y="805070"/>
            <a:ext cx="10353762" cy="5764695"/>
          </a:xfrm>
        </p:spPr>
        <p:txBody>
          <a:bodyPr>
            <a:normAutofit/>
          </a:bodyPr>
          <a:lstStyle/>
          <a:p>
            <a:pPr marL="551250" indent="-514350">
              <a:buFont typeface="+mj-lt"/>
              <a:buAutoNum type="arabicPeriod"/>
            </a:pPr>
            <a:r>
              <a:rPr lang="en-US" dirty="0"/>
              <a:t>1-Sentence summary</a:t>
            </a:r>
          </a:p>
          <a:p>
            <a:pPr marL="928350" lvl="1" indent="-514350">
              <a:buFont typeface="+mj-lt"/>
              <a:buAutoNum type="arabicPeriod"/>
            </a:pPr>
            <a:r>
              <a:rPr lang="en-US" dirty="0"/>
              <a:t>Make sure to explain the problem that the algorithm solves.  </a:t>
            </a:r>
            <a:br>
              <a:rPr lang="en-US" dirty="0"/>
            </a:br>
            <a:r>
              <a:rPr lang="en-US" dirty="0"/>
              <a:t>Also explain how it compares to other algorithms, in a couple quick sentences.  </a:t>
            </a:r>
            <a:br>
              <a:rPr lang="en-US" dirty="0"/>
            </a:br>
            <a:r>
              <a:rPr lang="en-US" dirty="0"/>
              <a:t>In a nutshell, why would anybody want to want to use it</a:t>
            </a:r>
          </a:p>
          <a:p>
            <a:pPr marL="551250" indent="-514350">
              <a:buFont typeface="+mj-lt"/>
              <a:buAutoNum type="arabicPeriod"/>
            </a:pPr>
            <a:r>
              <a:rPr lang="en-US" dirty="0"/>
              <a:t>Properties of the algorithm</a:t>
            </a:r>
          </a:p>
          <a:p>
            <a:pPr marL="928350" lvl="1" indent="-514350">
              <a:buFont typeface="+mj-lt"/>
              <a:buAutoNum type="arabicPeriod"/>
            </a:pPr>
            <a:r>
              <a:rPr lang="en-US" dirty="0"/>
              <a:t>Running time -Min, avg., max time</a:t>
            </a:r>
          </a:p>
          <a:p>
            <a:pPr marL="928350" lvl="1" indent="-514350">
              <a:buFont typeface="+mj-lt"/>
              <a:buAutoNum type="arabicPeriod"/>
            </a:pPr>
            <a:r>
              <a:rPr lang="en-US" dirty="0"/>
              <a:t>Space required</a:t>
            </a:r>
          </a:p>
          <a:p>
            <a:pPr marL="928350" lvl="1" indent="-514350">
              <a:buFont typeface="+mj-lt"/>
              <a:buAutoNum type="arabicPeriod"/>
            </a:pPr>
            <a:r>
              <a:rPr lang="en-US" dirty="0"/>
              <a:t>Limitations and Strengths</a:t>
            </a:r>
          </a:p>
          <a:p>
            <a:pPr marL="928350" lvl="1" indent="-514350">
              <a:buFont typeface="+mj-lt"/>
              <a:buAutoNum type="arabicPeriod"/>
            </a:pPr>
            <a:r>
              <a:rPr lang="en-US" dirty="0"/>
              <a:t>Boundary conditions: single element array, etc.</a:t>
            </a:r>
          </a:p>
        </p:txBody>
      </p:sp>
    </p:spTree>
    <p:extLst>
      <p:ext uri="{BB962C8B-B14F-4D97-AF65-F5344CB8AC3E}">
        <p14:creationId xmlns:p14="http://schemas.microsoft.com/office/powerpoint/2010/main" val="1800329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B0AE9-3EDD-4B32-BE24-379506075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212" y="69574"/>
            <a:ext cx="10353762" cy="970450"/>
          </a:xfrm>
        </p:spPr>
        <p:txBody>
          <a:bodyPr/>
          <a:lstStyle/>
          <a:p>
            <a:pPr algn="r"/>
            <a:r>
              <a:rPr lang="en-US" dirty="0"/>
              <a:t>Concrete Stuff to look for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7E3EF1-C8EA-40B5-9D47-C602FC3C2A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78" y="805070"/>
            <a:ext cx="10353762" cy="5764695"/>
          </a:xfrm>
        </p:spPr>
        <p:txBody>
          <a:bodyPr>
            <a:normAutofit/>
          </a:bodyPr>
          <a:lstStyle/>
          <a:p>
            <a:pPr marL="551250" indent="-514350">
              <a:buFont typeface="+mj-lt"/>
              <a:buAutoNum type="arabicPeriod"/>
            </a:pPr>
            <a:r>
              <a:rPr lang="en-US" dirty="0"/>
              <a:t>Visualizations for the underlying algorithm</a:t>
            </a:r>
          </a:p>
          <a:p>
            <a:pPr marL="551250" indent="-514350">
              <a:buFont typeface="+mj-lt"/>
              <a:buAutoNum type="arabicPeriod"/>
            </a:pPr>
            <a:r>
              <a:rPr lang="en-US" dirty="0"/>
              <a:t>Try to find code for the given algorithm</a:t>
            </a:r>
          </a:p>
          <a:p>
            <a:pPr marL="928350" lvl="1" indent="-514350">
              <a:buFont typeface="+mj-lt"/>
              <a:buAutoNum type="arabicPeriod"/>
            </a:pPr>
            <a:r>
              <a:rPr lang="en-US" dirty="0"/>
              <a:t>Quality of docs?</a:t>
            </a:r>
          </a:p>
          <a:p>
            <a:pPr marL="928350" lvl="1" indent="-514350">
              <a:buFont typeface="+mj-lt"/>
              <a:buAutoNum type="arabicPeriod"/>
            </a:pPr>
            <a:r>
              <a:rPr lang="en-US" dirty="0"/>
              <a:t>Ideally you should be able to compile + run it without (many) problems</a:t>
            </a:r>
          </a:p>
          <a:p>
            <a:pPr marL="928350" lvl="1" indent="-514350">
              <a:buFont typeface="+mj-lt"/>
              <a:buAutoNum type="arabicPeriod"/>
            </a:pPr>
            <a:r>
              <a:rPr lang="en-US" dirty="0"/>
              <a:t>Github.com is a great place to look</a:t>
            </a:r>
          </a:p>
          <a:p>
            <a:pPr marL="928350" lvl="1" indent="-514350">
              <a:buFont typeface="+mj-lt"/>
              <a:buAutoNum type="arabicPeriod"/>
            </a:pPr>
            <a:r>
              <a:rPr lang="en-US" dirty="0"/>
              <a:t>Sometimes there will be online demos (particularly for JS)</a:t>
            </a:r>
          </a:p>
          <a:p>
            <a:pPr marL="551250" indent="-514350">
              <a:buFont typeface="+mj-lt"/>
              <a:buAutoNum type="arabicPeriod"/>
            </a:pPr>
            <a:r>
              <a:rPr lang="en-US" dirty="0"/>
              <a:t>Search for “_______ tutorial”</a:t>
            </a:r>
          </a:p>
          <a:p>
            <a:pPr marL="551250" indent="-514350">
              <a:buFont typeface="+mj-lt"/>
              <a:buAutoNum type="arabicPeriod"/>
            </a:pPr>
            <a:r>
              <a:rPr lang="en-US" dirty="0"/>
              <a:t>How much activity / support does it have?</a:t>
            </a:r>
          </a:p>
        </p:txBody>
      </p:sp>
    </p:spTree>
    <p:extLst>
      <p:ext uri="{BB962C8B-B14F-4D97-AF65-F5344CB8AC3E}">
        <p14:creationId xmlns:p14="http://schemas.microsoft.com/office/powerpoint/2010/main" val="1134061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A6DE4-1DA7-46D2-80B2-167C29E3B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brainstorm!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1EDD1-5469-465B-94C7-4305DEC02F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come up with a list of stuff to try in order to understand some code that exists</a:t>
            </a:r>
          </a:p>
        </p:txBody>
      </p:sp>
    </p:spTree>
    <p:extLst>
      <p:ext uri="{BB962C8B-B14F-4D97-AF65-F5344CB8AC3E}">
        <p14:creationId xmlns:p14="http://schemas.microsoft.com/office/powerpoint/2010/main" val="3945329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E270B-EE77-49CE-BC9F-600CDE87F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start by looking at the same </a:t>
            </a:r>
            <a:r>
              <a:rPr lang="en-US" dirty="0" err="1"/>
              <a:t>alg</a:t>
            </a:r>
            <a:r>
              <a:rPr lang="en-US" dirty="0"/>
              <a:t>/code: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10F22E-16A7-4A43-A746-D942E901A6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732449"/>
            <a:ext cx="10353762" cy="4773282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hlinkClick r:id="rId2"/>
              </a:rPr>
              <a:t>C#’s built-in </a:t>
            </a:r>
            <a:r>
              <a:rPr lang="en-US" dirty="0" err="1">
                <a:hlinkClick r:id="rId2"/>
              </a:rPr>
              <a:t>hashtable</a:t>
            </a:r>
            <a:r>
              <a:rPr lang="en-US" dirty="0">
                <a:hlinkClick r:id="rId2"/>
              </a:rPr>
              <a:t> (it’s named “Dictionary”)</a:t>
            </a:r>
            <a:endParaRPr lang="en-US" dirty="0"/>
          </a:p>
          <a:p>
            <a:pPr lvl="1"/>
            <a:r>
              <a:rPr lang="en-US" dirty="0"/>
              <a:t>NOTE: This is a link to the ‘</a:t>
            </a:r>
            <a:r>
              <a:rPr lang="en-US" dirty="0" err="1"/>
              <a:t>.Net</a:t>
            </a:r>
            <a:r>
              <a:rPr lang="en-US" dirty="0"/>
              <a:t> Core’ version – there’s also a version for the ‘</a:t>
            </a:r>
            <a:r>
              <a:rPr lang="en-US" dirty="0" err="1"/>
              <a:t>.Net</a:t>
            </a:r>
            <a:r>
              <a:rPr lang="en-US" dirty="0"/>
              <a:t> Framework’, too</a:t>
            </a:r>
          </a:p>
          <a:p>
            <a:r>
              <a:rPr lang="en-US" dirty="0"/>
              <a:t>It’s pretty well-documented</a:t>
            </a:r>
          </a:p>
          <a:p>
            <a:pPr lvl="1"/>
            <a:r>
              <a:rPr lang="en-US" dirty="0"/>
              <a:t>‘Remarks’ section has some good notes</a:t>
            </a:r>
          </a:p>
          <a:p>
            <a:pPr lvl="1"/>
            <a:r>
              <a:rPr lang="en-US" dirty="0"/>
              <a:t>There’s a list of all the methods it supplies</a:t>
            </a:r>
          </a:p>
          <a:p>
            <a:r>
              <a:rPr lang="en-US" dirty="0"/>
              <a:t>There’s example code</a:t>
            </a:r>
          </a:p>
          <a:p>
            <a:pPr lvl="1"/>
            <a:r>
              <a:rPr lang="en-US" dirty="0"/>
              <a:t>You should be able to download/copy, compile, and run that code</a:t>
            </a:r>
          </a:p>
          <a:p>
            <a:endParaRPr lang="en-US" dirty="0"/>
          </a:p>
          <a:p>
            <a:r>
              <a:rPr lang="en-US" dirty="0"/>
              <a:t>Another one to try: </a:t>
            </a:r>
            <a:r>
              <a:rPr lang="en-US" dirty="0">
                <a:hlinkClick r:id="rId3"/>
              </a:rPr>
              <a:t>C#’s built-in LinkedList class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436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4A199-06E5-4743-BD87-A27F0C5B5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Google tricks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F216EB-AAA7-4A19-AAC7-FAD2CDF030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add the language (“C#”) – filters out compiled software, and tells Google that you’re interested in source code</a:t>
            </a:r>
          </a:p>
          <a:p>
            <a:r>
              <a:rPr lang="en-US" dirty="0"/>
              <a:t>Add </a:t>
            </a:r>
            <a:br>
              <a:rPr lang="en-US" dirty="0"/>
            </a:br>
            <a:r>
              <a:rPr lang="en-US" b="1" i="1" dirty="0" err="1">
                <a:solidFill>
                  <a:srgbClr val="00B0F0"/>
                </a:solidFill>
              </a:rPr>
              <a:t>site:stackoverflow.com</a:t>
            </a:r>
            <a:r>
              <a:rPr lang="en-US" i="1" dirty="0">
                <a:solidFill>
                  <a:srgbClr val="00B0F0"/>
                </a:solidFill>
              </a:rPr>
              <a:t> </a:t>
            </a:r>
            <a:br>
              <a:rPr lang="en-US" i="1" dirty="0">
                <a:solidFill>
                  <a:srgbClr val="00B0F0"/>
                </a:solidFill>
              </a:rPr>
            </a:br>
            <a:r>
              <a:rPr lang="en-US" dirty="0"/>
              <a:t>to search only the stackoverflow.com domain (and any subdomains)</a:t>
            </a:r>
          </a:p>
          <a:p>
            <a:r>
              <a:rPr lang="en-US" dirty="0"/>
              <a:t>Example query:</a:t>
            </a:r>
            <a:br>
              <a:rPr lang="en-US" dirty="0"/>
            </a:br>
            <a:r>
              <a:rPr lang="en-US" b="1" i="1" dirty="0" err="1">
                <a:solidFill>
                  <a:srgbClr val="00B0F0"/>
                </a:solidFill>
              </a:rPr>
              <a:t>site:stackoverflow.com</a:t>
            </a:r>
            <a:r>
              <a:rPr lang="en-US" b="1" i="1" dirty="0">
                <a:solidFill>
                  <a:srgbClr val="00B0F0"/>
                </a:solidFill>
              </a:rPr>
              <a:t> can’t implement “AVL tree”</a:t>
            </a:r>
          </a:p>
        </p:txBody>
      </p:sp>
    </p:spTree>
    <p:extLst>
      <p:ext uri="{BB962C8B-B14F-4D97-AF65-F5344CB8AC3E}">
        <p14:creationId xmlns:p14="http://schemas.microsoft.com/office/powerpoint/2010/main" val="22773387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TM04033929[[fn=Slate]]</Template>
  <TotalTime>309</TotalTime>
  <Words>514</Words>
  <Application>Microsoft Office PowerPoint</Application>
  <PresentationFormat>Widescreen</PresentationFormat>
  <Paragraphs>71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Calisto MT</vt:lpstr>
      <vt:lpstr>Wingdings 2</vt:lpstr>
      <vt:lpstr>Slate</vt:lpstr>
      <vt:lpstr>Finding and using code online</vt:lpstr>
      <vt:lpstr>Goal for today</vt:lpstr>
      <vt:lpstr>Exploration</vt:lpstr>
      <vt:lpstr>How to approach this</vt:lpstr>
      <vt:lpstr>Abstract / Mental Stuff to look for</vt:lpstr>
      <vt:lpstr>Concrete Stuff to look for</vt:lpstr>
      <vt:lpstr>Let’s brainstorm!</vt:lpstr>
      <vt:lpstr>Let’s start by looking at the same alg/code:</vt:lpstr>
      <vt:lpstr>Google tricks</vt:lpstr>
      <vt:lpstr>‘Library’ of websites</vt:lpstr>
      <vt:lpstr>Stuff To Avoid List</vt:lpstr>
      <vt:lpstr>How to familiarize yourself with a given codebase, after you’ve found 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Finding and using code online</dc:title>
  <dc:creator>Panitz, Michael W.</dc:creator>
  <cp:lastModifiedBy>Panitz, Michael W.</cp:lastModifiedBy>
  <cp:revision>20</cp:revision>
  <dcterms:created xsi:type="dcterms:W3CDTF">2019-04-16T15:05:53Z</dcterms:created>
  <dcterms:modified xsi:type="dcterms:W3CDTF">2019-04-16T22:15:19Z</dcterms:modified>
</cp:coreProperties>
</file>