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9"/>
  </p:notesMasterIdLst>
  <p:sldIdLst>
    <p:sldId id="256" r:id="rId2"/>
    <p:sldId id="289" r:id="rId3"/>
    <p:sldId id="310" r:id="rId4"/>
    <p:sldId id="309" r:id="rId5"/>
    <p:sldId id="311" r:id="rId6"/>
    <p:sldId id="307" r:id="rId7"/>
    <p:sldId id="30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4" d="100"/>
          <a:sy n="64" d="100"/>
        </p:scale>
        <p:origin x="6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18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9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22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9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2420-C76A-4154-9E44-84554C70F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1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18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20552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800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396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3563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FB02-54A2-46A2-B98E-ECC24057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EB67-55C5-446A-9F87-E246864C59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ECC-3EB0-4790-BC87-B5B6C38D2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8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7E0-0266-4B4F-8080-72681700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116-1E27-4AD1-B4F0-71420C2F5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5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43F-E601-4A0B-8967-992BD585F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DEB9-C277-4284-B9B0-8C5C069CE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49B4-0286-4869-A1DE-77B959973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F108-51DC-4238-AA19-912F4CD1A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3581400"/>
          </a:xfrm>
        </p:spPr>
        <p:txBody>
          <a:bodyPr/>
          <a:lstStyle/>
          <a:p>
            <a:r>
              <a:rPr lang="en-US" altLang="en-US" dirty="0"/>
              <a:t>BIT 143:</a:t>
            </a:r>
            <a:br>
              <a:rPr lang="en-US" altLang="en-US" dirty="0"/>
            </a:br>
            <a:r>
              <a:rPr lang="en-US" altLang="en-US" dirty="0"/>
              <a:t>Programming &amp; Data Structures </a:t>
            </a:r>
            <a:br>
              <a:rPr lang="en-US" altLang="en-US" dirty="0"/>
            </a:br>
            <a:r>
              <a:rPr lang="en-US" altLang="en-US" dirty="0"/>
              <a:t>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pPr marL="457200" lvl="1" indent="0" algn="ctr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en-US" dirty="0"/>
              <a:t>Quiz</a:t>
            </a:r>
          </a:p>
          <a:p>
            <a:r>
              <a:rPr lang="en-US" altLang="en-US" dirty="0"/>
              <a:t>Final Exam Q+A</a:t>
            </a:r>
          </a:p>
          <a:p>
            <a:r>
              <a:rPr lang="en-US" altLang="en-US" dirty="0"/>
              <a:t>Assignment 3 Q+A</a:t>
            </a:r>
          </a:p>
          <a:p>
            <a:r>
              <a:rPr lang="en-US" altLang="en-US" dirty="0" err="1"/>
              <a:t>BST.Remove</a:t>
            </a:r>
            <a:endParaRPr lang="en-US" altLang="en-US" dirty="0"/>
          </a:p>
          <a:p>
            <a:r>
              <a:rPr lang="en-US" altLang="en-US" dirty="0" err="1"/>
              <a:t>QuickSort</a:t>
            </a:r>
            <a:endParaRPr lang="en-US" altLang="en-US" dirty="0"/>
          </a:p>
          <a:p>
            <a:pPr>
              <a:lnSpc>
                <a:spcPct val="80000"/>
              </a:lnSpc>
              <a:buFont typeface="Wingdings 3" charset="2"/>
              <a:buChar char=""/>
              <a:defRPr/>
            </a:pP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CCB133-7057-4BEA-94A8-5EC89CC3A50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D51A-2544-4779-9232-803166E9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check your grades in </a:t>
            </a:r>
            <a:r>
              <a:rPr lang="en-US" dirty="0" err="1"/>
              <a:t>StudentTracker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9FD8-FDB7-4D75-A2F6-794E02A73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Double-check all your grades in </a:t>
            </a:r>
            <a:r>
              <a:rPr lang="en-US" dirty="0" err="1"/>
              <a:t>StudentTracker</a:t>
            </a:r>
            <a:endParaRPr lang="en-US" dirty="0"/>
          </a:p>
          <a:p>
            <a:r>
              <a:rPr lang="en-US" dirty="0"/>
              <a:t>Let me know if anything is wrong</a:t>
            </a:r>
          </a:p>
          <a:p>
            <a:endParaRPr lang="en-US" dirty="0"/>
          </a:p>
          <a:p>
            <a:r>
              <a:rPr lang="en-US" dirty="0"/>
              <a:t>(I’ll announce this via Canvas later, too)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BB15-E501-4A5B-A1B9-E1B0A9F1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4724400"/>
            <a:ext cx="86868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592490" cy="140053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Weekly Exercises Due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AT THE START OF THE EXAM!!!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9"/>
            <a:ext cx="8202090" cy="462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Because the material is on the exam</a:t>
            </a:r>
          </a:p>
          <a:p>
            <a:r>
              <a:rPr lang="en-US" dirty="0"/>
              <a:t>The weekly exercises are due at the start of the exam</a:t>
            </a:r>
          </a:p>
          <a:p>
            <a:pPr lvl="1"/>
            <a:r>
              <a:rPr lang="en-US" dirty="0"/>
              <a:t>The exam happens during the normally scheduled class session – see the web page for exact day/time</a:t>
            </a:r>
          </a:p>
          <a:p>
            <a:r>
              <a:rPr lang="en-US" dirty="0"/>
              <a:t>“Weekly exercises” means</a:t>
            </a:r>
          </a:p>
          <a:p>
            <a:pPr lvl="1"/>
            <a:r>
              <a:rPr lang="en-US" dirty="0"/>
              <a:t>PCEs</a:t>
            </a:r>
          </a:p>
          <a:p>
            <a:pPr lvl="1"/>
            <a:r>
              <a:rPr lang="en-US" dirty="0"/>
              <a:t>Video Quiz / Video Outline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To recap: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The PCEs and Video Quiz/Video Outline are due at the start of the next class session, right before the exam starts!!!!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B2C0-C86C-4E71-8481-7272223F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MoBAS</a:t>
            </a:r>
            <a:br>
              <a:rPr lang="en-US" dirty="0"/>
            </a:br>
            <a:r>
              <a:rPr lang="en-US" dirty="0"/>
              <a:t>(Mobile App Dev BAS)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FAD1A-473F-4ADC-8D70-006AD901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 = Bachelor’s in Applied Science</a:t>
            </a:r>
          </a:p>
          <a:p>
            <a:endParaRPr lang="en-US" dirty="0"/>
          </a:p>
          <a:p>
            <a:r>
              <a:rPr lang="en-US" dirty="0"/>
              <a:t>Offered here at Cascadia</a:t>
            </a:r>
          </a:p>
          <a:p>
            <a:endParaRPr lang="en-US" dirty="0"/>
          </a:p>
          <a:p>
            <a:r>
              <a:rPr lang="en-US" dirty="0"/>
              <a:t>Specializes in Mobile Application Development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27837-3E8F-44D0-80CE-F8E896A0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6BBC-71F7-4B81-B33D-1213B885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B3C77-C47F-4A23-9147-A916182AD5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43000" y="14288"/>
            <a:ext cx="6623431" cy="1281112"/>
          </a:xfrm>
        </p:spPr>
        <p:txBody>
          <a:bodyPr/>
          <a:lstStyle/>
          <a:p>
            <a:pPr algn="r" eaLnBrk="1" hangingPunct="1"/>
            <a:r>
              <a:rPr lang="en-US" altLang="en-US" dirty="0"/>
              <a:t>Next week: </a:t>
            </a:r>
            <a:br>
              <a:rPr lang="en-US" altLang="en-US" dirty="0"/>
            </a:br>
            <a:r>
              <a:rPr lang="en-US" altLang="en-US" dirty="0"/>
              <a:t>Final Exam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344870"/>
            <a:ext cx="7924800" cy="45669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Photo ID will be required</a:t>
            </a:r>
          </a:p>
          <a:p>
            <a:pPr lvl="1" eaLnBrk="1" hangingPunct="1"/>
            <a:r>
              <a:rPr lang="en-US" altLang="en-US" sz="2600" dirty="0"/>
              <a:t>Let me know if this is a problem</a:t>
            </a:r>
          </a:p>
          <a:p>
            <a:pPr lvl="1" eaLnBrk="1" hangingPunct="1"/>
            <a:r>
              <a:rPr lang="en-US" altLang="en-US" sz="2600" dirty="0"/>
              <a:t>You have enough time to get a Cascadia Student ID, if nothing else</a:t>
            </a:r>
          </a:p>
          <a:p>
            <a:pPr eaLnBrk="1" hangingPunct="1"/>
            <a:r>
              <a:rPr lang="en-US" altLang="en-US" sz="3000" dirty="0"/>
              <a:t>Show up as early as 1:15pm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The exam ends at 3:20pm</a:t>
            </a:r>
          </a:p>
          <a:p>
            <a:pPr eaLnBrk="1" hangingPunct="1"/>
            <a:r>
              <a:rPr lang="en-US" altLang="en-US" sz="2600" dirty="0"/>
              <a:t>Feel free to bring snacks &amp; drinks</a:t>
            </a:r>
            <a:endParaRPr lang="en-US" altLang="en-US" sz="3000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943100" y="6135688"/>
            <a:ext cx="57165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3868749B-46D2-448F-A973-C3A986419270}" type="slidenum"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2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BIT 265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sz="2800"/>
              <a:t>2020 </a:t>
            </a:r>
            <a:r>
              <a:rPr lang="en-US" altLang="en-US" sz="2800" dirty="0"/>
              <a:t>Spring term</a:t>
            </a:r>
          </a:p>
          <a:p>
            <a:pPr lvl="1" eaLnBrk="1" hangingPunct="1"/>
            <a:r>
              <a:rPr lang="en-US" altLang="en-US" sz="2400" dirty="0"/>
              <a:t>All in-person class</a:t>
            </a:r>
          </a:p>
          <a:p>
            <a:pPr lvl="2" eaLnBrk="1" hangingPunct="1"/>
            <a:r>
              <a:rPr lang="en-US" altLang="en-US" sz="2000" dirty="0"/>
              <a:t>No PCEs</a:t>
            </a:r>
          </a:p>
          <a:p>
            <a:pPr lvl="2" eaLnBrk="1" hangingPunct="1"/>
            <a:r>
              <a:rPr lang="en-US" altLang="en-US" sz="2000" dirty="0"/>
              <a:t>Show up, given photocopied notes of the algorithm, I explain it, then we all walk through it, step by step,  on the whiteboard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sz="2800" dirty="0"/>
              <a:t>Typical grading schema:</a:t>
            </a:r>
          </a:p>
          <a:p>
            <a:pPr lvl="1" eaLnBrk="1" hangingPunct="1"/>
            <a:r>
              <a:rPr lang="en-US" altLang="en-US" sz="2400" dirty="0"/>
              <a:t>2 presentations</a:t>
            </a:r>
          </a:p>
          <a:p>
            <a:pPr lvl="1" eaLnBrk="1" hangingPunct="1"/>
            <a:r>
              <a:rPr lang="en-US" altLang="en-US" sz="2400" dirty="0"/>
              <a:t>2 homework projects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20961669-FC9C-4C69-AA7B-AF2E91DDFAAF}" type="slidenum"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6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1462</TotalTime>
  <Words>226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BIT 143: Programming &amp; Data Structures  in C#</vt:lpstr>
      <vt:lpstr>Today</vt:lpstr>
      <vt:lpstr>Please check your grades in StudentTracker</vt:lpstr>
      <vt:lpstr>Weekly Exercises Due  AT THE START OF THE EXAM!!!</vt:lpstr>
      <vt:lpstr>MoBAS (Mobile App Dev BAS)</vt:lpstr>
      <vt:lpstr>Next week:  Final Exam</vt:lpstr>
      <vt:lpstr>BIT 265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Panitz, Michael W.</cp:lastModifiedBy>
  <cp:revision>299</cp:revision>
  <dcterms:created xsi:type="dcterms:W3CDTF">2001-06-15T01:31:23Z</dcterms:created>
  <dcterms:modified xsi:type="dcterms:W3CDTF">2019-06-05T20:25:27Z</dcterms:modified>
</cp:coreProperties>
</file>