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307" r:id="rId4"/>
    <p:sldId id="309" r:id="rId5"/>
    <p:sldId id="305" r:id="rId6"/>
    <p:sldId id="308" r:id="rId7"/>
    <p:sldId id="30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28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7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9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50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9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17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90A9-CAF3-4D52-99E8-CC9C37F2B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636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142AA-6EFD-4D00-92EF-26F064477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CCBD-4AE4-4253-BBCE-B30974D53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F9D56-3E54-4130-90EA-0341A1EF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604B-7F0B-46AD-B151-3F7C56814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7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BD04-6A45-4BBE-B6CB-F7908903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4702-9AD3-4501-AD0C-E91CB3057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FFC9-99C1-4E1B-B334-3A0ADD22C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EEE2-8B46-46F3-AF98-A41311905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7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0C1D-8A38-4EBA-89C3-0FC52FC6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9E67-29A4-483C-BD28-84B46AEDB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04C255C-6CF5-493B-A7CB-2EDF0021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 dirty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2</a:t>
            </a:fld>
            <a:endParaRPr lang="en-US" sz="1400" i="0" dirty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today: Lesson 03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305800" cy="5257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Lesson 03 PCEs due today at 11am, including:</a:t>
            </a:r>
            <a:endParaRPr lang="en-US" sz="1600" dirty="0">
              <a:sym typeface="Wingdings" pitchFamily="2" charset="2"/>
            </a:endParaRPr>
          </a:p>
          <a:p>
            <a:pPr lvl="1"/>
            <a:r>
              <a:rPr lang="en-US" sz="1600" dirty="0">
                <a:sym typeface="Wingdings" pitchFamily="2" charset="2"/>
              </a:rPr>
              <a:t>Video Viewing Quiz  </a:t>
            </a:r>
            <a:r>
              <a:rPr lang="en-US" sz="1600" b="1" u="sng" dirty="0">
                <a:sym typeface="Wingdings" pitchFamily="2" charset="2"/>
              </a:rPr>
              <a:t>XOR</a:t>
            </a:r>
            <a:r>
              <a:rPr lang="en-US" sz="16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2000" dirty="0">
                <a:sym typeface="Wingdings" pitchFamily="2" charset="2"/>
              </a:rPr>
              <a:t>Please put both into a single .ZIP file, and upload to "PCE03"</a:t>
            </a:r>
          </a:p>
          <a:p>
            <a:pPr lvl="1"/>
            <a:r>
              <a:rPr lang="en-US" sz="2000" dirty="0">
                <a:sym typeface="Wingdings" pitchFamily="2" charset="2"/>
              </a:rPr>
              <a:t>If you've finished the viewing quiz but not the PCEs you can hand in the viewing quiz without the PCEs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Extensions:</a:t>
            </a:r>
          </a:p>
          <a:p>
            <a:pPr lvl="1"/>
            <a:r>
              <a:rPr lang="en-US" sz="2000" dirty="0">
                <a:sym typeface="Wingdings" pitchFamily="2" charset="2"/>
              </a:rPr>
              <a:t>You can keep uploading your work until I email out the grades for it</a:t>
            </a:r>
          </a:p>
          <a:p>
            <a:pPr lvl="1"/>
            <a:r>
              <a:rPr lang="en-US" sz="2000" dirty="0">
                <a:sym typeface="Wingdings" pitchFamily="2" charset="2"/>
              </a:rPr>
              <a:t>AT THAT POINT you can use an extension</a:t>
            </a:r>
          </a:p>
          <a:p>
            <a:pPr lvl="2"/>
            <a:r>
              <a:rPr lang="en-US" sz="1600" dirty="0">
                <a:sym typeface="Wingdings" pitchFamily="2" charset="2"/>
              </a:rPr>
              <a:t>You’ve got 24 hours to upload the work to </a:t>
            </a:r>
            <a:r>
              <a:rPr lang="en-US" sz="1600" dirty="0" err="1">
                <a:sym typeface="Wingdings" pitchFamily="2" charset="2"/>
              </a:rPr>
              <a:t>StudentTracker</a:t>
            </a:r>
            <a:endParaRPr lang="en-US" sz="1600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itchFamily="2" charset="2"/>
            </a:endParaRPr>
          </a:p>
          <a:p>
            <a:pPr lvl="2"/>
            <a:endParaRPr lang="en-US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648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04</a:t>
            </a:r>
          </a:p>
          <a:p>
            <a:pPr lvl="1"/>
            <a:r>
              <a:rPr lang="en-US" sz="2400" dirty="0"/>
              <a:t>Please try to use GitHub to obtain and then hand in your work</a:t>
            </a:r>
          </a:p>
          <a:p>
            <a:pPr lvl="1"/>
            <a:r>
              <a:rPr lang="en-US" sz="2400" dirty="0"/>
              <a:t>If you do there’s +5 points of extra credit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You </a:t>
            </a:r>
            <a:r>
              <a:rPr lang="en-US" sz="2400" i="1" dirty="0"/>
              <a:t>can</a:t>
            </a:r>
            <a:r>
              <a:rPr lang="en-US" sz="2400" dirty="0"/>
              <a:t> hand in your work via Canvas if you absolutely have to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Starting with Lesson 05 you will MUST use GitHub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F9D56-3E54-4130-90EA-0341A1EF27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98F8-38E0-4DEA-9554-4264FE13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PCE hand in switching to 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87A24-7ACC-44BD-8CA0-7BA97F321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this lesson everyone is expected to use GitHub to download the starter project </a:t>
            </a:r>
            <a:br>
              <a:rPr lang="en-US" sz="2400" dirty="0"/>
            </a:br>
            <a:r>
              <a:rPr lang="en-US" sz="2400" dirty="0"/>
              <a:t>AND AT THE SAME TIME</a:t>
            </a:r>
            <a:br>
              <a:rPr lang="en-US" sz="2400" dirty="0"/>
            </a:br>
            <a:r>
              <a:rPr lang="en-US" sz="2400" dirty="0"/>
              <a:t>anyone who does so will get 5 points of extra credit for using GitHub.</a:t>
            </a:r>
          </a:p>
          <a:p>
            <a:r>
              <a:rPr lang="en-US" sz="2400" dirty="0"/>
              <a:t>There’s a link to access the repo with the 'Starter' project for lesson 04 PCEs for VS 2017/2019 in Lesson 04</a:t>
            </a:r>
          </a:p>
          <a:p>
            <a:r>
              <a:rPr lang="en-US" sz="2400" dirty="0"/>
              <a:t>Just in case GitHub doesn't work for you can download the starter project from the website &amp; upload to Canvas</a:t>
            </a:r>
          </a:p>
          <a:p>
            <a:pPr lvl="1"/>
            <a:r>
              <a:rPr lang="en-US" sz="2000" dirty="0"/>
              <a:t>This will be the last lesson you can upload to Canvas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0BE91-8FFB-4A85-96E4-E9B5B6F2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00AE5-CB7C-4BFB-918E-1BB5B5A1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F9D56-3E54-4130-90EA-0341A1EF27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1B65310-C575-46DA-90B1-D23C8C640239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772400" cy="609600"/>
          </a:xfrm>
        </p:spPr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2 weeks from now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Date &amp; time listed on the course web site</a:t>
            </a:r>
          </a:p>
        </p:txBody>
      </p:sp>
    </p:spTree>
    <p:extLst>
      <p:ext uri="{BB962C8B-B14F-4D97-AF65-F5344CB8AC3E}">
        <p14:creationId xmlns:p14="http://schemas.microsoft.com/office/powerpoint/2010/main" val="259428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1B65310-C575-46DA-90B1-D23C8C640239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772400" cy="609600"/>
          </a:xfrm>
        </p:spPr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You’ll have the entire class period for the exam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You shouldn’t need the entire class period, but it’s there</a:t>
            </a:r>
          </a:p>
        </p:txBody>
      </p:sp>
    </p:spTree>
    <p:extLst>
      <p:ext uri="{BB962C8B-B14F-4D97-AF65-F5344CB8AC3E}">
        <p14:creationId xmlns:p14="http://schemas.microsoft.com/office/powerpoint/2010/main" val="6468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5B2BED5-E9A8-40B9-86F0-99936450CCC4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 is PENCIL AND PAPER ONLY!!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Practice writing stuff, so you can do this quickly on the exam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150 points total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All </a:t>
            </a:r>
            <a:r>
              <a:rPr lang="en-US" altLang="en-US" dirty="0"/>
              <a:t>questions are required</a:t>
            </a:r>
          </a:p>
        </p:txBody>
      </p:sp>
    </p:spTree>
    <p:extLst>
      <p:ext uri="{BB962C8B-B14F-4D97-AF65-F5344CB8AC3E}">
        <p14:creationId xmlns:p14="http://schemas.microsoft.com/office/powerpoint/2010/main" val="1275259602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1899</TotalTime>
  <Words>333</Words>
  <Application>Microsoft Office PowerPoint</Application>
  <PresentationFormat>On-screen Show (4:3)</PresentationFormat>
  <Paragraphs>50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Fireball</vt:lpstr>
      <vt:lpstr>BIT 143:Programming &amp; Data Structures in C#</vt:lpstr>
      <vt:lpstr>Due today: Lesson 03</vt:lpstr>
      <vt:lpstr>Due next week</vt:lpstr>
      <vt:lpstr>PCE hand in switching to GitHub</vt:lpstr>
      <vt:lpstr>Midterm Exam</vt:lpstr>
      <vt:lpstr>Midterm Exam</vt:lpstr>
      <vt:lpstr>Midterm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287</cp:revision>
  <dcterms:created xsi:type="dcterms:W3CDTF">2001-06-15T01:31:23Z</dcterms:created>
  <dcterms:modified xsi:type="dcterms:W3CDTF">2020-02-04T18:40:40Z</dcterms:modified>
</cp:coreProperties>
</file>