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1"/>
  </p:notesMasterIdLst>
  <p:sldIdLst>
    <p:sldId id="256" r:id="rId2"/>
    <p:sldId id="297" r:id="rId3"/>
    <p:sldId id="319" r:id="rId4"/>
    <p:sldId id="316" r:id="rId5"/>
    <p:sldId id="318" r:id="rId6"/>
    <p:sldId id="309" r:id="rId7"/>
    <p:sldId id="317" r:id="rId8"/>
    <p:sldId id="288" r:id="rId9"/>
    <p:sldId id="289" r:id="rId10"/>
  </p:sldIdLst>
  <p:sldSz cx="9144000" cy="6858000" type="screen4x3"/>
  <p:notesSz cx="6858000" cy="9144000"/>
  <p:defaultTextStyle>
    <a:defPPr>
      <a:defRPr lang="en-US"/>
    </a:defPPr>
    <a:lvl1pPr algn="l" rtl="0" eaLnBrk="0" fontAlgn="base" hangingPunct="0">
      <a:spcBef>
        <a:spcPct val="0"/>
      </a:spcBef>
      <a:spcAft>
        <a:spcPct val="0"/>
      </a:spcAft>
      <a:defRPr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i="1" kern="1200">
        <a:solidFill>
          <a:schemeClr val="tx1"/>
        </a:solidFill>
        <a:latin typeface="Times New Roman" pitchFamily="18" charset="0"/>
        <a:ea typeface="+mn-ea"/>
        <a:cs typeface="+mn-cs"/>
      </a:defRPr>
    </a:lvl5pPr>
    <a:lvl6pPr marL="2286000" algn="l" defTabSz="914400" rtl="0" eaLnBrk="1" latinLnBrk="0" hangingPunct="1">
      <a:defRPr sz="2400" i="1" kern="1200">
        <a:solidFill>
          <a:schemeClr val="tx1"/>
        </a:solidFill>
        <a:latin typeface="Times New Roman" pitchFamily="18" charset="0"/>
        <a:ea typeface="+mn-ea"/>
        <a:cs typeface="+mn-cs"/>
      </a:defRPr>
    </a:lvl6pPr>
    <a:lvl7pPr marL="2743200" algn="l" defTabSz="914400" rtl="0" eaLnBrk="1" latinLnBrk="0" hangingPunct="1">
      <a:defRPr sz="2400" i="1" kern="1200">
        <a:solidFill>
          <a:schemeClr val="tx1"/>
        </a:solidFill>
        <a:latin typeface="Times New Roman" pitchFamily="18" charset="0"/>
        <a:ea typeface="+mn-ea"/>
        <a:cs typeface="+mn-cs"/>
      </a:defRPr>
    </a:lvl7pPr>
    <a:lvl8pPr marL="3200400" algn="l" defTabSz="914400" rtl="0" eaLnBrk="1" latinLnBrk="0" hangingPunct="1">
      <a:defRPr sz="2400" i="1" kern="1200">
        <a:solidFill>
          <a:schemeClr val="tx1"/>
        </a:solidFill>
        <a:latin typeface="Times New Roman" pitchFamily="18" charset="0"/>
        <a:ea typeface="+mn-ea"/>
        <a:cs typeface="+mn-cs"/>
      </a:defRPr>
    </a:lvl8pPr>
    <a:lvl9pPr marL="3657600" algn="l" defTabSz="914400" rtl="0" eaLnBrk="1" latinLnBrk="0" hangingPunct="1">
      <a:defRPr sz="2400" i="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996600"/>
    <a:srgbClr val="FF9900"/>
    <a:srgbClr val="663300"/>
    <a:srgbClr val="894400"/>
    <a:srgbClr val="A45100"/>
    <a:srgbClr val="B75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660"/>
  </p:normalViewPr>
  <p:slideViewPr>
    <p:cSldViewPr>
      <p:cViewPr varScale="1">
        <p:scale>
          <a:sx n="116" d="100"/>
          <a:sy n="116" d="100"/>
        </p:scale>
        <p:origin x="98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91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597189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685836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46849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586326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159548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009156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7502867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533400" y="1905000"/>
            <a:ext cx="8153400" cy="1600200"/>
            <a:chOff x="288" y="1489"/>
            <a:chExt cx="5136" cy="1008"/>
          </a:xfrm>
        </p:grpSpPr>
        <p:sp>
          <p:nvSpPr>
            <p:cNvPr id="5" name="Arc 2"/>
            <p:cNvSpPr>
              <a:spLocks/>
            </p:cNvSpPr>
            <p:nvPr/>
          </p:nvSpPr>
          <p:spPr bwMode="invGray">
            <a:xfrm>
              <a:off x="3595" y="1489"/>
              <a:ext cx="1829" cy="1008"/>
            </a:xfrm>
            <a:custGeom>
              <a:avLst/>
              <a:gdLst>
                <a:gd name="T0" fmla="*/ 2 w 21912"/>
                <a:gd name="T1" fmla="*/ 0 h 43200"/>
                <a:gd name="T2" fmla="*/ 0 w 21912"/>
                <a:gd name="T3" fmla="*/ 24 h 43200"/>
                <a:gd name="T4" fmla="*/ 2 w 21912"/>
                <a:gd name="T5" fmla="*/ 12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6" name="Arc 3"/>
            <p:cNvSpPr>
              <a:spLocks/>
            </p:cNvSpPr>
            <p:nvPr/>
          </p:nvSpPr>
          <p:spPr bwMode="invGray">
            <a:xfrm>
              <a:off x="3548" y="1593"/>
              <a:ext cx="1831" cy="800"/>
            </a:xfrm>
            <a:custGeom>
              <a:avLst/>
              <a:gdLst>
                <a:gd name="T0" fmla="*/ 2 w 21924"/>
                <a:gd name="T1" fmla="*/ 0 h 43200"/>
                <a:gd name="T2" fmla="*/ 0 w 21924"/>
                <a:gd name="T3" fmla="*/ 15 h 43200"/>
                <a:gd name="T4" fmla="*/ 2 w 21924"/>
                <a:gd name="T5" fmla="*/ 7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7" name="Arc 4"/>
            <p:cNvSpPr>
              <a:spLocks/>
            </p:cNvSpPr>
            <p:nvPr/>
          </p:nvSpPr>
          <p:spPr bwMode="invGray">
            <a:xfrm>
              <a:off x="3521" y="1732"/>
              <a:ext cx="1830" cy="522"/>
            </a:xfrm>
            <a:custGeom>
              <a:avLst/>
              <a:gdLst>
                <a:gd name="T0" fmla="*/ 2 w 21925"/>
                <a:gd name="T1" fmla="*/ 0 h 43200"/>
                <a:gd name="T2" fmla="*/ 0 w 21925"/>
                <a:gd name="T3" fmla="*/ 6 h 43200"/>
                <a:gd name="T4" fmla="*/ 2 w 21925"/>
                <a:gd name="T5" fmla="*/ 3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8" name="AutoShape 5"/>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3079" name="Rectangle 7"/>
          <p:cNvSpPr>
            <a:spLocks noGrp="1" noChangeArrowheads="1"/>
          </p:cNvSpPr>
          <p:nvPr>
            <p:ph type="ctrTitle" sz="quarter"/>
          </p:nvPr>
        </p:nvSpPr>
        <p:spPr>
          <a:xfrm>
            <a:off x="533400" y="152400"/>
            <a:ext cx="7772400" cy="1143000"/>
          </a:xfrm>
        </p:spPr>
        <p:txBody>
          <a:bodyPr/>
          <a:lstStyle>
            <a:lvl1pPr>
              <a:defRPr/>
            </a:lvl1pPr>
          </a:lstStyle>
          <a:p>
            <a:r>
              <a:rPr lang="en-US"/>
              <a:t>Click to edit Master title style</a:t>
            </a:r>
          </a:p>
        </p:txBody>
      </p:sp>
      <p:sp>
        <p:nvSpPr>
          <p:cNvPr id="3080" name="Rectangle 8"/>
          <p:cNvSpPr>
            <a:spLocks noGrp="1" noChangeArrowheads="1"/>
          </p:cNvSpPr>
          <p:nvPr>
            <p:ph type="subTitle" sz="quarter" idx="1"/>
          </p:nvPr>
        </p:nvSpPr>
        <p:spPr>
          <a:xfrm>
            <a:off x="1371600" y="2438400"/>
            <a:ext cx="6400800" cy="3048000"/>
          </a:xfrm>
        </p:spPr>
        <p:txBody>
          <a:bodyPr/>
          <a:lstStyle>
            <a:lvl1pPr marL="0" indent="0" algn="ctr">
              <a:buFontTx/>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a:lvl1pPr>
          </a:lstStyle>
          <a:p>
            <a:pPr>
              <a:defRPr/>
            </a:pPr>
            <a:endParaRPr lang="en-US"/>
          </a:p>
        </p:txBody>
      </p:sp>
      <p:sp>
        <p:nvSpPr>
          <p:cNvPr id="10" name="Rectangle 10"/>
          <p:cNvSpPr>
            <a:spLocks noGrp="1" noChangeArrowheads="1"/>
          </p:cNvSpPr>
          <p:nvPr>
            <p:ph type="ftr" sz="quarter" idx="11"/>
          </p:nvPr>
        </p:nvSpPr>
        <p:spPr/>
        <p:txBody>
          <a:bodyPr/>
          <a:lstStyle>
            <a:lvl1pPr>
              <a:defRPr/>
            </a:lvl1pPr>
          </a:lstStyle>
          <a:p>
            <a:pPr>
              <a:defRPr/>
            </a:pPr>
            <a:r>
              <a:rPr lang="en-US"/>
              <a:t>BIT 142: Intermediate Programming</a:t>
            </a:r>
          </a:p>
        </p:txBody>
      </p:sp>
      <p:sp>
        <p:nvSpPr>
          <p:cNvPr id="11" name="Rectangle 11"/>
          <p:cNvSpPr>
            <a:spLocks noGrp="1" noChangeArrowheads="1"/>
          </p:cNvSpPr>
          <p:nvPr>
            <p:ph type="sldNum" sz="quarter" idx="12"/>
          </p:nvPr>
        </p:nvSpPr>
        <p:spPr/>
        <p:txBody>
          <a:bodyPr/>
          <a:lstStyle>
            <a:lvl1pPr>
              <a:defRPr/>
            </a:lvl1pPr>
          </a:lstStyle>
          <a:p>
            <a:pPr>
              <a:defRPr/>
            </a:pPr>
            <a:fld id="{88F326C9-461B-47D1-9C8A-94FA19794025}" type="slidenum">
              <a:rPr lang="en-US"/>
              <a:pPr>
                <a:defRPr/>
              </a:pPr>
              <a:t>‹#›</a:t>
            </a:fld>
            <a:endParaRPr lang="en-US"/>
          </a:p>
        </p:txBody>
      </p:sp>
    </p:spTree>
    <p:extLst>
      <p:ext uri="{BB962C8B-B14F-4D97-AF65-F5344CB8AC3E}">
        <p14:creationId xmlns:p14="http://schemas.microsoft.com/office/powerpoint/2010/main" val="565458005"/>
      </p:ext>
    </p:extLst>
  </p:cSld>
  <p:clrMapOvr>
    <a:overrideClrMapping bg1="dk2" tx1="lt1" bg2="dk1"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BIT 142: Intermediate Programming</a:t>
            </a:r>
          </a:p>
        </p:txBody>
      </p:sp>
      <p:sp>
        <p:nvSpPr>
          <p:cNvPr id="6" name="Rectangle 11"/>
          <p:cNvSpPr>
            <a:spLocks noGrp="1" noChangeArrowheads="1"/>
          </p:cNvSpPr>
          <p:nvPr>
            <p:ph type="sldNum" sz="quarter" idx="12"/>
          </p:nvPr>
        </p:nvSpPr>
        <p:spPr>
          <a:ln/>
        </p:spPr>
        <p:txBody>
          <a:bodyPr/>
          <a:lstStyle>
            <a:lvl1pPr>
              <a:defRPr/>
            </a:lvl1pPr>
          </a:lstStyle>
          <a:p>
            <a:pPr>
              <a:defRPr/>
            </a:pPr>
            <a:fld id="{CF40A61A-031B-43A9-B138-A402A7DC6022}" type="slidenum">
              <a:rPr lang="en-US"/>
              <a:pPr>
                <a:defRPr/>
              </a:pPr>
              <a:t>‹#›</a:t>
            </a:fld>
            <a:endParaRPr lang="en-US"/>
          </a:p>
        </p:txBody>
      </p:sp>
    </p:spTree>
    <p:extLst>
      <p:ext uri="{BB962C8B-B14F-4D97-AF65-F5344CB8AC3E}">
        <p14:creationId xmlns:p14="http://schemas.microsoft.com/office/powerpoint/2010/main" val="1956231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BIT 142: Intermediate Programming</a:t>
            </a:r>
          </a:p>
        </p:txBody>
      </p:sp>
      <p:sp>
        <p:nvSpPr>
          <p:cNvPr id="6" name="Rectangle 11"/>
          <p:cNvSpPr>
            <a:spLocks noGrp="1" noChangeArrowheads="1"/>
          </p:cNvSpPr>
          <p:nvPr>
            <p:ph type="sldNum" sz="quarter" idx="12"/>
          </p:nvPr>
        </p:nvSpPr>
        <p:spPr>
          <a:ln/>
        </p:spPr>
        <p:txBody>
          <a:bodyPr/>
          <a:lstStyle>
            <a:lvl1pPr>
              <a:defRPr/>
            </a:lvl1pPr>
          </a:lstStyle>
          <a:p>
            <a:pPr>
              <a:defRPr/>
            </a:pPr>
            <a:fld id="{D0B59269-0D9F-427A-86D4-3E44D18161C4}" type="slidenum">
              <a:rPr lang="en-US"/>
              <a:pPr>
                <a:defRPr/>
              </a:pPr>
              <a:t>‹#›</a:t>
            </a:fld>
            <a:endParaRPr lang="en-US"/>
          </a:p>
        </p:txBody>
      </p:sp>
    </p:spTree>
    <p:extLst>
      <p:ext uri="{BB962C8B-B14F-4D97-AF65-F5344CB8AC3E}">
        <p14:creationId xmlns:p14="http://schemas.microsoft.com/office/powerpoint/2010/main" val="2195487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BIT 142: Intermediate Programming</a:t>
            </a:r>
          </a:p>
        </p:txBody>
      </p:sp>
      <p:sp>
        <p:nvSpPr>
          <p:cNvPr id="6" name="Rectangle 11"/>
          <p:cNvSpPr>
            <a:spLocks noGrp="1" noChangeArrowheads="1"/>
          </p:cNvSpPr>
          <p:nvPr>
            <p:ph type="sldNum" sz="quarter" idx="12"/>
          </p:nvPr>
        </p:nvSpPr>
        <p:spPr>
          <a:ln/>
        </p:spPr>
        <p:txBody>
          <a:bodyPr/>
          <a:lstStyle>
            <a:lvl1pPr>
              <a:defRPr/>
            </a:lvl1pPr>
          </a:lstStyle>
          <a:p>
            <a:pPr>
              <a:defRPr/>
            </a:pPr>
            <a:fld id="{107E0F12-3912-4739-9B99-E14DD66E448E}" type="slidenum">
              <a:rPr lang="en-US"/>
              <a:pPr>
                <a:defRPr/>
              </a:pPr>
              <a:t>‹#›</a:t>
            </a:fld>
            <a:endParaRPr lang="en-US"/>
          </a:p>
        </p:txBody>
      </p:sp>
    </p:spTree>
    <p:extLst>
      <p:ext uri="{BB962C8B-B14F-4D97-AF65-F5344CB8AC3E}">
        <p14:creationId xmlns:p14="http://schemas.microsoft.com/office/powerpoint/2010/main" val="26278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BIT 142: Intermediate Programming</a:t>
            </a:r>
          </a:p>
        </p:txBody>
      </p:sp>
      <p:sp>
        <p:nvSpPr>
          <p:cNvPr id="6" name="Rectangle 11"/>
          <p:cNvSpPr>
            <a:spLocks noGrp="1" noChangeArrowheads="1"/>
          </p:cNvSpPr>
          <p:nvPr>
            <p:ph type="sldNum" sz="quarter" idx="12"/>
          </p:nvPr>
        </p:nvSpPr>
        <p:spPr>
          <a:ln/>
        </p:spPr>
        <p:txBody>
          <a:bodyPr/>
          <a:lstStyle>
            <a:lvl1pPr>
              <a:defRPr/>
            </a:lvl1pPr>
          </a:lstStyle>
          <a:p>
            <a:pPr>
              <a:defRPr/>
            </a:pPr>
            <a:fld id="{82DF28BC-3A75-4533-96C5-42DCD9E0EBC3}" type="slidenum">
              <a:rPr lang="en-US"/>
              <a:pPr>
                <a:defRPr/>
              </a:pPr>
              <a:t>‹#›</a:t>
            </a:fld>
            <a:endParaRPr lang="en-US"/>
          </a:p>
        </p:txBody>
      </p:sp>
    </p:spTree>
    <p:extLst>
      <p:ext uri="{BB962C8B-B14F-4D97-AF65-F5344CB8AC3E}">
        <p14:creationId xmlns:p14="http://schemas.microsoft.com/office/powerpoint/2010/main" val="2393713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BIT 142: Intermediate Programming</a:t>
            </a:r>
          </a:p>
        </p:txBody>
      </p:sp>
      <p:sp>
        <p:nvSpPr>
          <p:cNvPr id="7" name="Rectangle 11"/>
          <p:cNvSpPr>
            <a:spLocks noGrp="1" noChangeArrowheads="1"/>
          </p:cNvSpPr>
          <p:nvPr>
            <p:ph type="sldNum" sz="quarter" idx="12"/>
          </p:nvPr>
        </p:nvSpPr>
        <p:spPr>
          <a:ln/>
        </p:spPr>
        <p:txBody>
          <a:bodyPr/>
          <a:lstStyle>
            <a:lvl1pPr>
              <a:defRPr/>
            </a:lvl1pPr>
          </a:lstStyle>
          <a:p>
            <a:pPr>
              <a:defRPr/>
            </a:pPr>
            <a:fld id="{9BCDF1F0-34DA-4E4C-A04E-3AF46BB39B07}" type="slidenum">
              <a:rPr lang="en-US"/>
              <a:pPr>
                <a:defRPr/>
              </a:pPr>
              <a:t>‹#›</a:t>
            </a:fld>
            <a:endParaRPr lang="en-US"/>
          </a:p>
        </p:txBody>
      </p:sp>
    </p:spTree>
    <p:extLst>
      <p:ext uri="{BB962C8B-B14F-4D97-AF65-F5344CB8AC3E}">
        <p14:creationId xmlns:p14="http://schemas.microsoft.com/office/powerpoint/2010/main" val="292317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r>
              <a:rPr lang="en-US"/>
              <a:t>BIT 142: Intermediate Programming</a:t>
            </a:r>
          </a:p>
        </p:txBody>
      </p:sp>
      <p:sp>
        <p:nvSpPr>
          <p:cNvPr id="9" name="Rectangle 11"/>
          <p:cNvSpPr>
            <a:spLocks noGrp="1" noChangeArrowheads="1"/>
          </p:cNvSpPr>
          <p:nvPr>
            <p:ph type="sldNum" sz="quarter" idx="12"/>
          </p:nvPr>
        </p:nvSpPr>
        <p:spPr>
          <a:ln/>
        </p:spPr>
        <p:txBody>
          <a:bodyPr/>
          <a:lstStyle>
            <a:lvl1pPr>
              <a:defRPr/>
            </a:lvl1pPr>
          </a:lstStyle>
          <a:p>
            <a:pPr>
              <a:defRPr/>
            </a:pPr>
            <a:fld id="{8D1C6973-FFA2-4E8B-9D28-2C706FCAF468}" type="slidenum">
              <a:rPr lang="en-US"/>
              <a:pPr>
                <a:defRPr/>
              </a:pPr>
              <a:t>‹#›</a:t>
            </a:fld>
            <a:endParaRPr lang="en-US"/>
          </a:p>
        </p:txBody>
      </p:sp>
    </p:spTree>
    <p:extLst>
      <p:ext uri="{BB962C8B-B14F-4D97-AF65-F5344CB8AC3E}">
        <p14:creationId xmlns:p14="http://schemas.microsoft.com/office/powerpoint/2010/main" val="3991256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r>
              <a:rPr lang="en-US"/>
              <a:t>BIT 142: Intermediate Programming</a:t>
            </a:r>
          </a:p>
        </p:txBody>
      </p:sp>
      <p:sp>
        <p:nvSpPr>
          <p:cNvPr id="5" name="Rectangle 11"/>
          <p:cNvSpPr>
            <a:spLocks noGrp="1" noChangeArrowheads="1"/>
          </p:cNvSpPr>
          <p:nvPr>
            <p:ph type="sldNum" sz="quarter" idx="12"/>
          </p:nvPr>
        </p:nvSpPr>
        <p:spPr>
          <a:ln/>
        </p:spPr>
        <p:txBody>
          <a:bodyPr/>
          <a:lstStyle>
            <a:lvl1pPr>
              <a:defRPr/>
            </a:lvl1pPr>
          </a:lstStyle>
          <a:p>
            <a:pPr>
              <a:defRPr/>
            </a:pPr>
            <a:fld id="{8EBEB5F5-1F2C-4089-A98A-59EDFECE418B}" type="slidenum">
              <a:rPr lang="en-US"/>
              <a:pPr>
                <a:defRPr/>
              </a:pPr>
              <a:t>‹#›</a:t>
            </a:fld>
            <a:endParaRPr lang="en-US"/>
          </a:p>
        </p:txBody>
      </p:sp>
    </p:spTree>
    <p:extLst>
      <p:ext uri="{BB962C8B-B14F-4D97-AF65-F5344CB8AC3E}">
        <p14:creationId xmlns:p14="http://schemas.microsoft.com/office/powerpoint/2010/main" val="3242276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r>
              <a:rPr lang="en-US"/>
              <a:t>BIT 142: Intermediate Programming</a:t>
            </a:r>
          </a:p>
        </p:txBody>
      </p:sp>
      <p:sp>
        <p:nvSpPr>
          <p:cNvPr id="4" name="Rectangle 11"/>
          <p:cNvSpPr>
            <a:spLocks noGrp="1" noChangeArrowheads="1"/>
          </p:cNvSpPr>
          <p:nvPr>
            <p:ph type="sldNum" sz="quarter" idx="12"/>
          </p:nvPr>
        </p:nvSpPr>
        <p:spPr>
          <a:ln/>
        </p:spPr>
        <p:txBody>
          <a:bodyPr/>
          <a:lstStyle>
            <a:lvl1pPr>
              <a:defRPr/>
            </a:lvl1pPr>
          </a:lstStyle>
          <a:p>
            <a:pPr>
              <a:defRPr/>
            </a:pPr>
            <a:fld id="{9F268272-D8B7-41CB-A0D4-EC413003B41B}" type="slidenum">
              <a:rPr lang="en-US"/>
              <a:pPr>
                <a:defRPr/>
              </a:pPr>
              <a:t>‹#›</a:t>
            </a:fld>
            <a:endParaRPr lang="en-US"/>
          </a:p>
        </p:txBody>
      </p:sp>
    </p:spTree>
    <p:extLst>
      <p:ext uri="{BB962C8B-B14F-4D97-AF65-F5344CB8AC3E}">
        <p14:creationId xmlns:p14="http://schemas.microsoft.com/office/powerpoint/2010/main" val="4094299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BIT 142: Intermediate Programming</a:t>
            </a:r>
          </a:p>
        </p:txBody>
      </p:sp>
      <p:sp>
        <p:nvSpPr>
          <p:cNvPr id="7" name="Rectangle 11"/>
          <p:cNvSpPr>
            <a:spLocks noGrp="1" noChangeArrowheads="1"/>
          </p:cNvSpPr>
          <p:nvPr>
            <p:ph type="sldNum" sz="quarter" idx="12"/>
          </p:nvPr>
        </p:nvSpPr>
        <p:spPr>
          <a:ln/>
        </p:spPr>
        <p:txBody>
          <a:bodyPr/>
          <a:lstStyle>
            <a:lvl1pPr>
              <a:defRPr/>
            </a:lvl1pPr>
          </a:lstStyle>
          <a:p>
            <a:pPr>
              <a:defRPr/>
            </a:pPr>
            <a:fld id="{4F47F484-C29C-4D16-9423-B0A5A88409BD}" type="slidenum">
              <a:rPr lang="en-US"/>
              <a:pPr>
                <a:defRPr/>
              </a:pPr>
              <a:t>‹#›</a:t>
            </a:fld>
            <a:endParaRPr lang="en-US"/>
          </a:p>
        </p:txBody>
      </p:sp>
    </p:spTree>
    <p:extLst>
      <p:ext uri="{BB962C8B-B14F-4D97-AF65-F5344CB8AC3E}">
        <p14:creationId xmlns:p14="http://schemas.microsoft.com/office/powerpoint/2010/main" val="1573041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BIT 142: Intermediate Programming</a:t>
            </a:r>
          </a:p>
        </p:txBody>
      </p:sp>
      <p:sp>
        <p:nvSpPr>
          <p:cNvPr id="7" name="Rectangle 11"/>
          <p:cNvSpPr>
            <a:spLocks noGrp="1" noChangeArrowheads="1"/>
          </p:cNvSpPr>
          <p:nvPr>
            <p:ph type="sldNum" sz="quarter" idx="12"/>
          </p:nvPr>
        </p:nvSpPr>
        <p:spPr>
          <a:ln/>
        </p:spPr>
        <p:txBody>
          <a:bodyPr/>
          <a:lstStyle>
            <a:lvl1pPr>
              <a:defRPr/>
            </a:lvl1pPr>
          </a:lstStyle>
          <a:p>
            <a:pPr>
              <a:defRPr/>
            </a:pPr>
            <a:fld id="{34D0863F-35C8-4AA2-AC7C-70730D95B1B0}" type="slidenum">
              <a:rPr lang="en-US"/>
              <a:pPr>
                <a:defRPr/>
              </a:pPr>
              <a:t>‹#›</a:t>
            </a:fld>
            <a:endParaRPr lang="en-US"/>
          </a:p>
        </p:txBody>
      </p:sp>
    </p:spTree>
    <p:extLst>
      <p:ext uri="{BB962C8B-B14F-4D97-AF65-F5344CB8AC3E}">
        <p14:creationId xmlns:p14="http://schemas.microsoft.com/office/powerpoint/2010/main" val="234782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t>Click to edit Master title style</a:t>
            </a:r>
          </a:p>
        </p:txBody>
      </p:sp>
      <p:sp>
        <p:nvSpPr>
          <p:cNvPr id="1027" name="Rectangle 8"/>
          <p:cNvSpPr>
            <a:spLocks noGrp="1" noChangeArrowheads="1"/>
          </p:cNvSpPr>
          <p:nvPr>
            <p:ph type="body" idx="1"/>
          </p:nvPr>
        </p:nvSpPr>
        <p:spPr bwMode="auto">
          <a:xfrm>
            <a:off x="685800"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3" name="Rectangle 9"/>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i="0">
                <a:latin typeface="Arial" charset="0"/>
              </a:defRPr>
            </a:lvl1pPr>
          </a:lstStyle>
          <a:p>
            <a:pPr>
              <a:defRPr/>
            </a:pPr>
            <a:endParaRPr lang="en-US"/>
          </a:p>
        </p:txBody>
      </p:sp>
      <p:sp>
        <p:nvSpPr>
          <p:cNvPr id="1034"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i="0">
                <a:latin typeface="Arial" charset="0"/>
              </a:defRPr>
            </a:lvl1pPr>
          </a:lstStyle>
          <a:p>
            <a:pPr>
              <a:defRPr/>
            </a:pPr>
            <a:r>
              <a:rPr lang="en-US"/>
              <a:t>BIT 142: Intermediate Programming</a:t>
            </a:r>
          </a:p>
        </p:txBody>
      </p:sp>
      <p:sp>
        <p:nvSpPr>
          <p:cNvPr id="1035"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i="0">
                <a:latin typeface="Arial" charset="0"/>
              </a:defRPr>
            </a:lvl1pPr>
          </a:lstStyle>
          <a:p>
            <a:pPr>
              <a:defRPr/>
            </a:pPr>
            <a:fld id="{912D048D-860E-4A95-A3B9-0A84E0588F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hf hdr="0" dt="0"/>
  <p:txStyles>
    <p:titleStyle>
      <a:lvl1pPr algn="l" rtl="0" eaLnBrk="0" fontAlgn="base" hangingPunct="0">
        <a:spcBef>
          <a:spcPct val="0"/>
        </a:spcBef>
        <a:spcAft>
          <a:spcPct val="0"/>
        </a:spcAft>
        <a:defRPr sz="4400" i="1">
          <a:solidFill>
            <a:schemeClr val="tx1"/>
          </a:solidFill>
          <a:latin typeface="+mj-lt"/>
          <a:ea typeface="+mj-ea"/>
          <a:cs typeface="+mj-cs"/>
        </a:defRPr>
      </a:lvl1pPr>
      <a:lvl2pPr algn="l" rtl="0" eaLnBrk="0" fontAlgn="base" hangingPunct="0">
        <a:spcBef>
          <a:spcPct val="0"/>
        </a:spcBef>
        <a:spcAft>
          <a:spcPct val="0"/>
        </a:spcAft>
        <a:defRPr sz="4400" i="1">
          <a:solidFill>
            <a:schemeClr val="tx1"/>
          </a:solidFill>
          <a:latin typeface="Times New Roman" pitchFamily="18" charset="0"/>
        </a:defRPr>
      </a:lvl2pPr>
      <a:lvl3pPr algn="l" rtl="0" eaLnBrk="0" fontAlgn="base" hangingPunct="0">
        <a:spcBef>
          <a:spcPct val="0"/>
        </a:spcBef>
        <a:spcAft>
          <a:spcPct val="0"/>
        </a:spcAft>
        <a:defRPr sz="4400" i="1">
          <a:solidFill>
            <a:schemeClr val="tx1"/>
          </a:solidFill>
          <a:latin typeface="Times New Roman" pitchFamily="18" charset="0"/>
        </a:defRPr>
      </a:lvl3pPr>
      <a:lvl4pPr algn="l" rtl="0" eaLnBrk="0" fontAlgn="base" hangingPunct="0">
        <a:spcBef>
          <a:spcPct val="0"/>
        </a:spcBef>
        <a:spcAft>
          <a:spcPct val="0"/>
        </a:spcAft>
        <a:defRPr sz="4400" i="1">
          <a:solidFill>
            <a:schemeClr val="tx1"/>
          </a:solidFill>
          <a:latin typeface="Times New Roman" pitchFamily="18" charset="0"/>
        </a:defRPr>
      </a:lvl4pPr>
      <a:lvl5pPr algn="l" rtl="0" eaLnBrk="0" fontAlgn="base" hangingPunct="0">
        <a:spcBef>
          <a:spcPct val="0"/>
        </a:spcBef>
        <a:spcAft>
          <a:spcPct val="0"/>
        </a:spcAft>
        <a:defRPr sz="4400" i="1">
          <a:solidFill>
            <a:schemeClr val="tx1"/>
          </a:solidFill>
          <a:latin typeface="Times New Roman" pitchFamily="18" charset="0"/>
        </a:defRPr>
      </a:lvl5pPr>
      <a:lvl6pPr marL="457200" algn="l" rtl="0" eaLnBrk="0" fontAlgn="base" hangingPunct="0">
        <a:spcBef>
          <a:spcPct val="0"/>
        </a:spcBef>
        <a:spcAft>
          <a:spcPct val="0"/>
        </a:spcAft>
        <a:defRPr sz="4400" i="1">
          <a:solidFill>
            <a:schemeClr val="tx1"/>
          </a:solidFill>
          <a:latin typeface="Times New Roman" pitchFamily="18" charset="0"/>
        </a:defRPr>
      </a:lvl6pPr>
      <a:lvl7pPr marL="914400" algn="l" rtl="0" eaLnBrk="0" fontAlgn="base" hangingPunct="0">
        <a:spcBef>
          <a:spcPct val="0"/>
        </a:spcBef>
        <a:spcAft>
          <a:spcPct val="0"/>
        </a:spcAft>
        <a:defRPr sz="4400" i="1">
          <a:solidFill>
            <a:schemeClr val="tx1"/>
          </a:solidFill>
          <a:latin typeface="Times New Roman" pitchFamily="18" charset="0"/>
        </a:defRPr>
      </a:lvl7pPr>
      <a:lvl8pPr marL="1371600" algn="l" rtl="0" eaLnBrk="0" fontAlgn="base" hangingPunct="0">
        <a:spcBef>
          <a:spcPct val="0"/>
        </a:spcBef>
        <a:spcAft>
          <a:spcPct val="0"/>
        </a:spcAft>
        <a:defRPr sz="4400" i="1">
          <a:solidFill>
            <a:schemeClr val="tx1"/>
          </a:solidFill>
          <a:latin typeface="Times New Roman" pitchFamily="18" charset="0"/>
        </a:defRPr>
      </a:lvl8pPr>
      <a:lvl9pPr marL="1828800" algn="l" rtl="0" eaLnBrk="0" fontAlgn="base" hangingPunct="0">
        <a:spcBef>
          <a:spcPct val="0"/>
        </a:spcBef>
        <a:spcAft>
          <a:spcPct val="0"/>
        </a:spcAft>
        <a:defRPr sz="4400" i="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685800"/>
            <a:ext cx="7772400" cy="1143000"/>
          </a:xfrm>
        </p:spPr>
        <p:txBody>
          <a:bodyPr/>
          <a:lstStyle/>
          <a:p>
            <a:r>
              <a:rPr lang="en-US"/>
              <a:t>BIT 142: Intermediate Programming</a:t>
            </a:r>
          </a:p>
        </p:txBody>
      </p:sp>
      <p:sp>
        <p:nvSpPr>
          <p:cNvPr id="3075" name="Rectangle 3"/>
          <p:cNvSpPr>
            <a:spLocks noGrp="1" noChangeArrowheads="1"/>
          </p:cNvSpPr>
          <p:nvPr>
            <p:ph type="subTitle" idx="1"/>
          </p:nvPr>
        </p:nvSpPr>
        <p:spPr>
          <a:xfrm>
            <a:off x="457200" y="4572000"/>
            <a:ext cx="8382000" cy="2286000"/>
          </a:xfrm>
        </p:spPr>
        <p:txBody>
          <a:bodyPr/>
          <a:lstStyle/>
          <a:p>
            <a:r>
              <a:rPr lang="en-US"/>
              <a:t>Instructor: Mike Panitz</a:t>
            </a:r>
          </a:p>
          <a:p>
            <a:r>
              <a:rPr lang="en-US"/>
              <a:t>(mpanitz@cascadia.edu)</a:t>
            </a:r>
          </a:p>
          <a:p>
            <a:pPr marL="457200" lvl="1" indent="0" algn="ctr">
              <a:buFontTx/>
              <a:buNone/>
            </a:pPr>
            <a:endParaRPr lang="en-US">
              <a:solidFill>
                <a:schemeClr val="bg1"/>
              </a:solidFill>
              <a:latin typeface="Arial" charset="0"/>
            </a:endParaRPr>
          </a:p>
          <a:p>
            <a:pPr marL="457200" lvl="1" indent="0" algn="ctr">
              <a:buFontTx/>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Times New Roman" pitchFamily="18" charset="0"/>
              </a:defRPr>
            </a:lvl1pPr>
            <a:lvl2pPr marL="742950" indent="-285750">
              <a:defRPr sz="2400" i="1">
                <a:solidFill>
                  <a:schemeClr val="tx1"/>
                </a:solidFill>
                <a:latin typeface="Times New Roman" pitchFamily="18" charset="0"/>
              </a:defRPr>
            </a:lvl2pPr>
            <a:lvl3pPr marL="1143000" indent="-228600">
              <a:defRPr sz="2400" i="1">
                <a:solidFill>
                  <a:schemeClr val="tx1"/>
                </a:solidFill>
                <a:latin typeface="Times New Roman" pitchFamily="18" charset="0"/>
              </a:defRPr>
            </a:lvl3pPr>
            <a:lvl4pPr marL="1600200" indent="-228600">
              <a:defRPr sz="2400" i="1">
                <a:solidFill>
                  <a:schemeClr val="tx1"/>
                </a:solidFill>
                <a:latin typeface="Times New Roman" pitchFamily="18" charset="0"/>
              </a:defRPr>
            </a:lvl4pPr>
            <a:lvl5pPr marL="2057400" indent="-228600">
              <a:defRPr sz="2400" i="1">
                <a:solidFill>
                  <a:schemeClr val="tx1"/>
                </a:solidFill>
                <a:latin typeface="Times New Roman" pitchFamily="18" charset="0"/>
              </a:defRPr>
            </a:lvl5pPr>
            <a:lvl6pPr marL="2514600" indent="-228600" eaLnBrk="0" fontAlgn="base" hangingPunct="0">
              <a:spcBef>
                <a:spcPct val="0"/>
              </a:spcBef>
              <a:spcAft>
                <a:spcPct val="0"/>
              </a:spcAft>
              <a:defRPr sz="2400" i="1">
                <a:solidFill>
                  <a:schemeClr val="tx1"/>
                </a:solidFill>
                <a:latin typeface="Times New Roman" pitchFamily="18" charset="0"/>
              </a:defRPr>
            </a:lvl6pPr>
            <a:lvl7pPr marL="2971800" indent="-228600" eaLnBrk="0" fontAlgn="base" hangingPunct="0">
              <a:spcBef>
                <a:spcPct val="0"/>
              </a:spcBef>
              <a:spcAft>
                <a:spcPct val="0"/>
              </a:spcAft>
              <a:defRPr sz="2400" i="1">
                <a:solidFill>
                  <a:schemeClr val="tx1"/>
                </a:solidFill>
                <a:latin typeface="Times New Roman" pitchFamily="18" charset="0"/>
              </a:defRPr>
            </a:lvl7pPr>
            <a:lvl8pPr marL="3429000" indent="-228600" eaLnBrk="0" fontAlgn="base" hangingPunct="0">
              <a:spcBef>
                <a:spcPct val="0"/>
              </a:spcBef>
              <a:spcAft>
                <a:spcPct val="0"/>
              </a:spcAft>
              <a:defRPr sz="2400" i="1">
                <a:solidFill>
                  <a:schemeClr val="tx1"/>
                </a:solidFill>
                <a:latin typeface="Times New Roman" pitchFamily="18" charset="0"/>
              </a:defRPr>
            </a:lvl8pPr>
            <a:lvl9pPr marL="3886200" indent="-228600" eaLnBrk="0" fontAlgn="base" hangingPunct="0">
              <a:spcBef>
                <a:spcPct val="0"/>
              </a:spcBef>
              <a:spcAft>
                <a:spcPct val="0"/>
              </a:spcAft>
              <a:defRPr sz="2400" i="1">
                <a:solidFill>
                  <a:schemeClr val="tx1"/>
                </a:solidFill>
                <a:latin typeface="Times New Roman" pitchFamily="18" charset="0"/>
              </a:defRPr>
            </a:lvl9pPr>
          </a:lstStyle>
          <a:p>
            <a:r>
              <a:rPr lang="en-US" sz="1400" i="0">
                <a:latin typeface="Arial" charset="0"/>
              </a:rPr>
              <a:t>BIT 142: Intermediate Programming</a:t>
            </a:r>
          </a:p>
        </p:txBody>
      </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Times New Roman" pitchFamily="18" charset="0"/>
              </a:defRPr>
            </a:lvl1pPr>
            <a:lvl2pPr marL="742950" indent="-285750">
              <a:defRPr sz="2400" i="1">
                <a:solidFill>
                  <a:schemeClr val="tx1"/>
                </a:solidFill>
                <a:latin typeface="Times New Roman" pitchFamily="18" charset="0"/>
              </a:defRPr>
            </a:lvl2pPr>
            <a:lvl3pPr marL="1143000" indent="-228600">
              <a:defRPr sz="2400" i="1">
                <a:solidFill>
                  <a:schemeClr val="tx1"/>
                </a:solidFill>
                <a:latin typeface="Times New Roman" pitchFamily="18" charset="0"/>
              </a:defRPr>
            </a:lvl3pPr>
            <a:lvl4pPr marL="1600200" indent="-228600">
              <a:defRPr sz="2400" i="1">
                <a:solidFill>
                  <a:schemeClr val="tx1"/>
                </a:solidFill>
                <a:latin typeface="Times New Roman" pitchFamily="18" charset="0"/>
              </a:defRPr>
            </a:lvl4pPr>
            <a:lvl5pPr marL="2057400" indent="-228600">
              <a:defRPr sz="2400" i="1">
                <a:solidFill>
                  <a:schemeClr val="tx1"/>
                </a:solidFill>
                <a:latin typeface="Times New Roman" pitchFamily="18" charset="0"/>
              </a:defRPr>
            </a:lvl5pPr>
            <a:lvl6pPr marL="2514600" indent="-228600" eaLnBrk="0" fontAlgn="base" hangingPunct="0">
              <a:spcBef>
                <a:spcPct val="0"/>
              </a:spcBef>
              <a:spcAft>
                <a:spcPct val="0"/>
              </a:spcAft>
              <a:defRPr sz="2400" i="1">
                <a:solidFill>
                  <a:schemeClr val="tx1"/>
                </a:solidFill>
                <a:latin typeface="Times New Roman" pitchFamily="18" charset="0"/>
              </a:defRPr>
            </a:lvl6pPr>
            <a:lvl7pPr marL="2971800" indent="-228600" eaLnBrk="0" fontAlgn="base" hangingPunct="0">
              <a:spcBef>
                <a:spcPct val="0"/>
              </a:spcBef>
              <a:spcAft>
                <a:spcPct val="0"/>
              </a:spcAft>
              <a:defRPr sz="2400" i="1">
                <a:solidFill>
                  <a:schemeClr val="tx1"/>
                </a:solidFill>
                <a:latin typeface="Times New Roman" pitchFamily="18" charset="0"/>
              </a:defRPr>
            </a:lvl7pPr>
            <a:lvl8pPr marL="3429000" indent="-228600" eaLnBrk="0" fontAlgn="base" hangingPunct="0">
              <a:spcBef>
                <a:spcPct val="0"/>
              </a:spcBef>
              <a:spcAft>
                <a:spcPct val="0"/>
              </a:spcAft>
              <a:defRPr sz="2400" i="1">
                <a:solidFill>
                  <a:schemeClr val="tx1"/>
                </a:solidFill>
                <a:latin typeface="Times New Roman" pitchFamily="18" charset="0"/>
              </a:defRPr>
            </a:lvl8pPr>
            <a:lvl9pPr marL="3886200" indent="-228600" eaLnBrk="0" fontAlgn="base" hangingPunct="0">
              <a:spcBef>
                <a:spcPct val="0"/>
              </a:spcBef>
              <a:spcAft>
                <a:spcPct val="0"/>
              </a:spcAft>
              <a:defRPr sz="2400" i="1">
                <a:solidFill>
                  <a:schemeClr val="tx1"/>
                </a:solidFill>
                <a:latin typeface="Times New Roman" pitchFamily="18" charset="0"/>
              </a:defRPr>
            </a:lvl9pPr>
          </a:lstStyle>
          <a:p>
            <a:fld id="{B969A38E-5E59-420A-8AB1-37EC1CAC3138}" type="slidenum">
              <a:rPr lang="en-US" sz="1400" i="0" smtClean="0">
                <a:latin typeface="Arial" charset="0"/>
              </a:rPr>
              <a:pPr/>
              <a:t>2</a:t>
            </a:fld>
            <a:endParaRPr lang="en-US" sz="1400" i="0">
              <a:latin typeface="Arial" charset="0"/>
            </a:endParaRPr>
          </a:p>
        </p:txBody>
      </p:sp>
      <p:sp>
        <p:nvSpPr>
          <p:cNvPr id="5124" name="Rectangle 2"/>
          <p:cNvSpPr>
            <a:spLocks noGrp="1" noChangeArrowheads="1"/>
          </p:cNvSpPr>
          <p:nvPr>
            <p:ph type="title"/>
          </p:nvPr>
        </p:nvSpPr>
        <p:spPr>
          <a:xfrm>
            <a:off x="685800" y="304800"/>
            <a:ext cx="7772400" cy="762000"/>
          </a:xfrm>
        </p:spPr>
        <p:txBody>
          <a:bodyPr/>
          <a:lstStyle/>
          <a:p>
            <a:pPr algn="r"/>
            <a:r>
              <a:rPr lang="en-US" dirty="0"/>
              <a:t>Quick updates</a:t>
            </a:r>
          </a:p>
        </p:txBody>
      </p:sp>
      <p:sp>
        <p:nvSpPr>
          <p:cNvPr id="5125" name="Rectangle 3"/>
          <p:cNvSpPr>
            <a:spLocks noGrp="1" noChangeArrowheads="1"/>
          </p:cNvSpPr>
          <p:nvPr>
            <p:ph type="body" idx="1"/>
          </p:nvPr>
        </p:nvSpPr>
        <p:spPr>
          <a:xfrm>
            <a:off x="685800" y="1295400"/>
            <a:ext cx="8077200" cy="4876800"/>
          </a:xfrm>
        </p:spPr>
        <p:txBody>
          <a:bodyPr/>
          <a:lstStyle/>
          <a:p>
            <a:r>
              <a:rPr lang="en-US" sz="2400" dirty="0">
                <a:sym typeface="Wingdings" pitchFamily="2" charset="2"/>
              </a:rPr>
              <a:t>We’ve switched from Slack to Discord</a:t>
            </a:r>
          </a:p>
          <a:p>
            <a:pPr lvl="1"/>
            <a:r>
              <a:rPr lang="en-US" sz="2000" dirty="0">
                <a:sym typeface="Wingdings" pitchFamily="2" charset="2"/>
              </a:rPr>
              <a:t>I’ll keep Slack open for another week or so before deleting the group</a:t>
            </a:r>
          </a:p>
          <a:p>
            <a:pPr lvl="1"/>
            <a:endParaRPr lang="en-US" sz="2000" dirty="0">
              <a:sym typeface="Wingdings" pitchFamily="2" charset="2"/>
            </a:endParaRPr>
          </a:p>
          <a:p>
            <a:r>
              <a:rPr lang="en-US" sz="2400" dirty="0">
                <a:sym typeface="Wingdings" pitchFamily="2" charset="2"/>
              </a:rPr>
              <a:t>I’ve updated the starter projects to use </a:t>
            </a:r>
            <a:r>
              <a:rPr lang="en-US" sz="2400" dirty="0" err="1">
                <a:sym typeface="Wingdings" pitchFamily="2" charset="2"/>
              </a:rPr>
              <a:t>.Net</a:t>
            </a:r>
            <a:r>
              <a:rPr lang="en-US" sz="2400" dirty="0">
                <a:sym typeface="Wingdings" pitchFamily="2" charset="2"/>
              </a:rPr>
              <a:t> 5 (aka </a:t>
            </a:r>
            <a:r>
              <a:rPr lang="en-US" sz="2400" dirty="0" err="1">
                <a:sym typeface="Wingdings" pitchFamily="2" charset="2"/>
              </a:rPr>
              <a:t>.Net</a:t>
            </a:r>
            <a:r>
              <a:rPr lang="en-US" sz="2400" dirty="0">
                <a:sym typeface="Wingdings" pitchFamily="2" charset="2"/>
              </a:rPr>
              <a:t> Core)</a:t>
            </a:r>
          </a:p>
          <a:p>
            <a:pPr lvl="1"/>
            <a:r>
              <a:rPr lang="en-US" sz="2000" dirty="0">
                <a:sym typeface="Wingdings" pitchFamily="2" charset="2"/>
              </a:rPr>
              <a:t>The source code hasn’t changed so keep working on whichever one you already downloaded</a:t>
            </a:r>
          </a:p>
          <a:p>
            <a:pPr lvl="1"/>
            <a:endParaRPr lang="en-US" sz="2000" dirty="0">
              <a:sym typeface="Wingdings" pitchFamily="2" charset="2"/>
            </a:endParaRPr>
          </a:p>
          <a:p>
            <a:r>
              <a:rPr lang="en-US" sz="2400" dirty="0">
                <a:sym typeface="Wingdings" pitchFamily="2" charset="2"/>
              </a:rPr>
              <a:t>I’m going to move my office hours to be 10am – 1pm</a:t>
            </a:r>
          </a:p>
          <a:p>
            <a:pPr lvl="1"/>
            <a:r>
              <a:rPr lang="en-US" sz="2000" dirty="0">
                <a:sym typeface="Wingdings" pitchFamily="2" charset="2"/>
              </a:rPr>
              <a:t>Tomorrow I’m probably going to be 30 minutes late (10:30am)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Times New Roman" pitchFamily="18" charset="0"/>
              </a:defRPr>
            </a:lvl1pPr>
            <a:lvl2pPr marL="742950" indent="-285750">
              <a:defRPr sz="2400" i="1">
                <a:solidFill>
                  <a:schemeClr val="tx1"/>
                </a:solidFill>
                <a:latin typeface="Times New Roman" pitchFamily="18" charset="0"/>
              </a:defRPr>
            </a:lvl2pPr>
            <a:lvl3pPr marL="1143000" indent="-228600">
              <a:defRPr sz="2400" i="1">
                <a:solidFill>
                  <a:schemeClr val="tx1"/>
                </a:solidFill>
                <a:latin typeface="Times New Roman" pitchFamily="18" charset="0"/>
              </a:defRPr>
            </a:lvl3pPr>
            <a:lvl4pPr marL="1600200" indent="-228600">
              <a:defRPr sz="2400" i="1">
                <a:solidFill>
                  <a:schemeClr val="tx1"/>
                </a:solidFill>
                <a:latin typeface="Times New Roman" pitchFamily="18" charset="0"/>
              </a:defRPr>
            </a:lvl4pPr>
            <a:lvl5pPr marL="2057400" indent="-228600">
              <a:defRPr sz="2400" i="1">
                <a:solidFill>
                  <a:schemeClr val="tx1"/>
                </a:solidFill>
                <a:latin typeface="Times New Roman" pitchFamily="18" charset="0"/>
              </a:defRPr>
            </a:lvl5pPr>
            <a:lvl6pPr marL="2514600" indent="-228600" eaLnBrk="0" fontAlgn="base" hangingPunct="0">
              <a:spcBef>
                <a:spcPct val="0"/>
              </a:spcBef>
              <a:spcAft>
                <a:spcPct val="0"/>
              </a:spcAft>
              <a:defRPr sz="2400" i="1">
                <a:solidFill>
                  <a:schemeClr val="tx1"/>
                </a:solidFill>
                <a:latin typeface="Times New Roman" pitchFamily="18" charset="0"/>
              </a:defRPr>
            </a:lvl6pPr>
            <a:lvl7pPr marL="2971800" indent="-228600" eaLnBrk="0" fontAlgn="base" hangingPunct="0">
              <a:spcBef>
                <a:spcPct val="0"/>
              </a:spcBef>
              <a:spcAft>
                <a:spcPct val="0"/>
              </a:spcAft>
              <a:defRPr sz="2400" i="1">
                <a:solidFill>
                  <a:schemeClr val="tx1"/>
                </a:solidFill>
                <a:latin typeface="Times New Roman" pitchFamily="18" charset="0"/>
              </a:defRPr>
            </a:lvl7pPr>
            <a:lvl8pPr marL="3429000" indent="-228600" eaLnBrk="0" fontAlgn="base" hangingPunct="0">
              <a:spcBef>
                <a:spcPct val="0"/>
              </a:spcBef>
              <a:spcAft>
                <a:spcPct val="0"/>
              </a:spcAft>
              <a:defRPr sz="2400" i="1">
                <a:solidFill>
                  <a:schemeClr val="tx1"/>
                </a:solidFill>
                <a:latin typeface="Times New Roman" pitchFamily="18" charset="0"/>
              </a:defRPr>
            </a:lvl8pPr>
            <a:lvl9pPr marL="3886200" indent="-228600" eaLnBrk="0" fontAlgn="base" hangingPunct="0">
              <a:spcBef>
                <a:spcPct val="0"/>
              </a:spcBef>
              <a:spcAft>
                <a:spcPct val="0"/>
              </a:spcAft>
              <a:defRPr sz="2400" i="1">
                <a:solidFill>
                  <a:schemeClr val="tx1"/>
                </a:solidFill>
                <a:latin typeface="Times New Roman" pitchFamily="18" charset="0"/>
              </a:defRPr>
            </a:lvl9pPr>
          </a:lstStyle>
          <a:p>
            <a:r>
              <a:rPr lang="en-US" sz="1400" i="0">
                <a:latin typeface="Arial" charset="0"/>
              </a:rPr>
              <a:t>BIT 142: Intermediate Programming</a:t>
            </a:r>
          </a:p>
        </p:txBody>
      </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Times New Roman" pitchFamily="18" charset="0"/>
              </a:defRPr>
            </a:lvl1pPr>
            <a:lvl2pPr marL="742950" indent="-285750">
              <a:defRPr sz="2400" i="1">
                <a:solidFill>
                  <a:schemeClr val="tx1"/>
                </a:solidFill>
                <a:latin typeface="Times New Roman" pitchFamily="18" charset="0"/>
              </a:defRPr>
            </a:lvl2pPr>
            <a:lvl3pPr marL="1143000" indent="-228600">
              <a:defRPr sz="2400" i="1">
                <a:solidFill>
                  <a:schemeClr val="tx1"/>
                </a:solidFill>
                <a:latin typeface="Times New Roman" pitchFamily="18" charset="0"/>
              </a:defRPr>
            </a:lvl3pPr>
            <a:lvl4pPr marL="1600200" indent="-228600">
              <a:defRPr sz="2400" i="1">
                <a:solidFill>
                  <a:schemeClr val="tx1"/>
                </a:solidFill>
                <a:latin typeface="Times New Roman" pitchFamily="18" charset="0"/>
              </a:defRPr>
            </a:lvl4pPr>
            <a:lvl5pPr marL="2057400" indent="-228600">
              <a:defRPr sz="2400" i="1">
                <a:solidFill>
                  <a:schemeClr val="tx1"/>
                </a:solidFill>
                <a:latin typeface="Times New Roman" pitchFamily="18" charset="0"/>
              </a:defRPr>
            </a:lvl5pPr>
            <a:lvl6pPr marL="2514600" indent="-228600" eaLnBrk="0" fontAlgn="base" hangingPunct="0">
              <a:spcBef>
                <a:spcPct val="0"/>
              </a:spcBef>
              <a:spcAft>
                <a:spcPct val="0"/>
              </a:spcAft>
              <a:defRPr sz="2400" i="1">
                <a:solidFill>
                  <a:schemeClr val="tx1"/>
                </a:solidFill>
                <a:latin typeface="Times New Roman" pitchFamily="18" charset="0"/>
              </a:defRPr>
            </a:lvl6pPr>
            <a:lvl7pPr marL="2971800" indent="-228600" eaLnBrk="0" fontAlgn="base" hangingPunct="0">
              <a:spcBef>
                <a:spcPct val="0"/>
              </a:spcBef>
              <a:spcAft>
                <a:spcPct val="0"/>
              </a:spcAft>
              <a:defRPr sz="2400" i="1">
                <a:solidFill>
                  <a:schemeClr val="tx1"/>
                </a:solidFill>
                <a:latin typeface="Times New Roman" pitchFamily="18" charset="0"/>
              </a:defRPr>
            </a:lvl7pPr>
            <a:lvl8pPr marL="3429000" indent="-228600" eaLnBrk="0" fontAlgn="base" hangingPunct="0">
              <a:spcBef>
                <a:spcPct val="0"/>
              </a:spcBef>
              <a:spcAft>
                <a:spcPct val="0"/>
              </a:spcAft>
              <a:defRPr sz="2400" i="1">
                <a:solidFill>
                  <a:schemeClr val="tx1"/>
                </a:solidFill>
                <a:latin typeface="Times New Roman" pitchFamily="18" charset="0"/>
              </a:defRPr>
            </a:lvl8pPr>
            <a:lvl9pPr marL="3886200" indent="-228600" eaLnBrk="0" fontAlgn="base" hangingPunct="0">
              <a:spcBef>
                <a:spcPct val="0"/>
              </a:spcBef>
              <a:spcAft>
                <a:spcPct val="0"/>
              </a:spcAft>
              <a:defRPr sz="2400" i="1">
                <a:solidFill>
                  <a:schemeClr val="tx1"/>
                </a:solidFill>
                <a:latin typeface="Times New Roman" pitchFamily="18" charset="0"/>
              </a:defRPr>
            </a:lvl9pPr>
          </a:lstStyle>
          <a:p>
            <a:fld id="{B969A38E-5E59-420A-8AB1-37EC1CAC3138}" type="slidenum">
              <a:rPr lang="en-US" sz="1400" i="0" smtClean="0">
                <a:latin typeface="Arial" charset="0"/>
              </a:rPr>
              <a:pPr/>
              <a:t>3</a:t>
            </a:fld>
            <a:endParaRPr lang="en-US" sz="1400" i="0">
              <a:latin typeface="Arial" charset="0"/>
            </a:endParaRPr>
          </a:p>
        </p:txBody>
      </p:sp>
      <p:sp>
        <p:nvSpPr>
          <p:cNvPr id="5124" name="Rectangle 2"/>
          <p:cNvSpPr>
            <a:spLocks noGrp="1" noChangeArrowheads="1"/>
          </p:cNvSpPr>
          <p:nvPr>
            <p:ph type="title"/>
          </p:nvPr>
        </p:nvSpPr>
        <p:spPr>
          <a:xfrm>
            <a:off x="685800" y="304800"/>
            <a:ext cx="7772400" cy="762000"/>
          </a:xfrm>
        </p:spPr>
        <p:txBody>
          <a:bodyPr/>
          <a:lstStyle/>
          <a:p>
            <a:pPr algn="r"/>
            <a:r>
              <a:rPr lang="en-US" dirty="0"/>
              <a:t>Rules for handing stuff in</a:t>
            </a:r>
          </a:p>
        </p:txBody>
      </p:sp>
      <p:sp>
        <p:nvSpPr>
          <p:cNvPr id="5125" name="Rectangle 3"/>
          <p:cNvSpPr>
            <a:spLocks noGrp="1" noChangeArrowheads="1"/>
          </p:cNvSpPr>
          <p:nvPr>
            <p:ph type="body" idx="1"/>
          </p:nvPr>
        </p:nvSpPr>
        <p:spPr>
          <a:xfrm>
            <a:off x="685800" y="1295400"/>
            <a:ext cx="8077200" cy="4876800"/>
          </a:xfrm>
        </p:spPr>
        <p:txBody>
          <a:bodyPr/>
          <a:lstStyle/>
          <a:p>
            <a:r>
              <a:rPr lang="en-US" sz="2400" dirty="0">
                <a:sym typeface="Wingdings" pitchFamily="2" charset="2"/>
              </a:rPr>
              <a:t>You can </a:t>
            </a:r>
            <a:r>
              <a:rPr lang="en-US" sz="2400" b="1" u="sng" dirty="0">
                <a:sym typeface="Wingdings" pitchFamily="2" charset="2"/>
              </a:rPr>
              <a:t>upload </a:t>
            </a:r>
            <a:r>
              <a:rPr lang="en-US" sz="2400" dirty="0">
                <a:sym typeface="Wingdings" pitchFamily="2" charset="2"/>
              </a:rPr>
              <a:t>as many times as you want</a:t>
            </a:r>
          </a:p>
          <a:p>
            <a:pPr lvl="1"/>
            <a:r>
              <a:rPr lang="en-US" sz="2000" dirty="0">
                <a:sym typeface="Wingdings" pitchFamily="2" charset="2"/>
              </a:rPr>
              <a:t>I only grade the most recent  Hand in a </a:t>
            </a:r>
            <a:r>
              <a:rPr lang="en-US" sz="2000" u="sng" dirty="0">
                <a:sym typeface="Wingdings" pitchFamily="2" charset="2"/>
              </a:rPr>
              <a:t>complete </a:t>
            </a:r>
            <a:r>
              <a:rPr lang="en-US" sz="2000" dirty="0">
                <a:sym typeface="Wingdings" pitchFamily="2" charset="2"/>
              </a:rPr>
              <a:t>copy each time!</a:t>
            </a:r>
          </a:p>
          <a:p>
            <a:endParaRPr lang="en-US" sz="2400" dirty="0">
              <a:sym typeface="Wingdings" pitchFamily="2" charset="2"/>
            </a:endParaRPr>
          </a:p>
          <a:p>
            <a:r>
              <a:rPr lang="en-US" sz="2400" dirty="0">
                <a:sym typeface="Wingdings" pitchFamily="2" charset="2"/>
              </a:rPr>
              <a:t>No late penalty until I go to grade them &amp; find them missing.</a:t>
            </a:r>
          </a:p>
          <a:p>
            <a:pPr lvl="1"/>
            <a:r>
              <a:rPr lang="en-US" sz="2000" dirty="0">
                <a:sym typeface="Wingdings" pitchFamily="2" charset="2"/>
              </a:rPr>
              <a:t>If you don't have them done you can still upload them after class. </a:t>
            </a:r>
          </a:p>
          <a:p>
            <a:pPr lvl="1"/>
            <a:endParaRPr lang="en-US" sz="2000" dirty="0">
              <a:sym typeface="Wingdings" pitchFamily="2" charset="2"/>
            </a:endParaRPr>
          </a:p>
          <a:p>
            <a:r>
              <a:rPr lang="en-US" sz="2400" dirty="0">
                <a:sym typeface="Wingdings" pitchFamily="2" charset="2"/>
              </a:rPr>
              <a:t>If you're not done: I'd recommend uploading what you've got, then upload again when you get each exercise done</a:t>
            </a:r>
          </a:p>
          <a:p>
            <a:endParaRPr lang="en-US" sz="2400" dirty="0">
              <a:sym typeface="Wingdings" pitchFamily="2" charset="2"/>
            </a:endParaRPr>
          </a:p>
          <a:p>
            <a:r>
              <a:rPr lang="en-US" sz="2400" dirty="0">
                <a:highlight>
                  <a:srgbClr val="FFFF00"/>
                </a:highlight>
                <a:sym typeface="Wingdings" pitchFamily="2" charset="2"/>
              </a:rPr>
              <a:t>There’s </a:t>
            </a:r>
            <a:r>
              <a:rPr lang="en-US" sz="2400">
                <a:highlight>
                  <a:srgbClr val="FFFF00"/>
                </a:highlight>
                <a:sym typeface="Wingdings" pitchFamily="2" charset="2"/>
              </a:rPr>
              <a:t>a link </a:t>
            </a:r>
            <a:r>
              <a:rPr lang="en-US" sz="2400" dirty="0">
                <a:highlight>
                  <a:srgbClr val="FFFF00"/>
                </a:highlight>
                <a:sym typeface="Wingdings" pitchFamily="2" charset="2"/>
              </a:rPr>
              <a:t>to a video that explains all this in Lesson 01</a:t>
            </a:r>
          </a:p>
        </p:txBody>
      </p:sp>
    </p:spTree>
    <p:extLst>
      <p:ext uri="{BB962C8B-B14F-4D97-AF65-F5344CB8AC3E}">
        <p14:creationId xmlns:p14="http://schemas.microsoft.com/office/powerpoint/2010/main" val="3611487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Times New Roman" pitchFamily="18" charset="0"/>
              </a:defRPr>
            </a:lvl1pPr>
            <a:lvl2pPr marL="742950" indent="-285750">
              <a:defRPr sz="2400" i="1">
                <a:solidFill>
                  <a:schemeClr val="tx1"/>
                </a:solidFill>
                <a:latin typeface="Times New Roman" pitchFamily="18" charset="0"/>
              </a:defRPr>
            </a:lvl2pPr>
            <a:lvl3pPr marL="1143000" indent="-228600">
              <a:defRPr sz="2400" i="1">
                <a:solidFill>
                  <a:schemeClr val="tx1"/>
                </a:solidFill>
                <a:latin typeface="Times New Roman" pitchFamily="18" charset="0"/>
              </a:defRPr>
            </a:lvl3pPr>
            <a:lvl4pPr marL="1600200" indent="-228600">
              <a:defRPr sz="2400" i="1">
                <a:solidFill>
                  <a:schemeClr val="tx1"/>
                </a:solidFill>
                <a:latin typeface="Times New Roman" pitchFamily="18" charset="0"/>
              </a:defRPr>
            </a:lvl4pPr>
            <a:lvl5pPr marL="2057400" indent="-228600">
              <a:defRPr sz="2400" i="1">
                <a:solidFill>
                  <a:schemeClr val="tx1"/>
                </a:solidFill>
                <a:latin typeface="Times New Roman" pitchFamily="18" charset="0"/>
              </a:defRPr>
            </a:lvl5pPr>
            <a:lvl6pPr marL="2514600" indent="-228600" eaLnBrk="0" fontAlgn="base" hangingPunct="0">
              <a:spcBef>
                <a:spcPct val="0"/>
              </a:spcBef>
              <a:spcAft>
                <a:spcPct val="0"/>
              </a:spcAft>
              <a:defRPr sz="2400" i="1">
                <a:solidFill>
                  <a:schemeClr val="tx1"/>
                </a:solidFill>
                <a:latin typeface="Times New Roman" pitchFamily="18" charset="0"/>
              </a:defRPr>
            </a:lvl6pPr>
            <a:lvl7pPr marL="2971800" indent="-228600" eaLnBrk="0" fontAlgn="base" hangingPunct="0">
              <a:spcBef>
                <a:spcPct val="0"/>
              </a:spcBef>
              <a:spcAft>
                <a:spcPct val="0"/>
              </a:spcAft>
              <a:defRPr sz="2400" i="1">
                <a:solidFill>
                  <a:schemeClr val="tx1"/>
                </a:solidFill>
                <a:latin typeface="Times New Roman" pitchFamily="18" charset="0"/>
              </a:defRPr>
            </a:lvl7pPr>
            <a:lvl8pPr marL="3429000" indent="-228600" eaLnBrk="0" fontAlgn="base" hangingPunct="0">
              <a:spcBef>
                <a:spcPct val="0"/>
              </a:spcBef>
              <a:spcAft>
                <a:spcPct val="0"/>
              </a:spcAft>
              <a:defRPr sz="2400" i="1">
                <a:solidFill>
                  <a:schemeClr val="tx1"/>
                </a:solidFill>
                <a:latin typeface="Times New Roman" pitchFamily="18" charset="0"/>
              </a:defRPr>
            </a:lvl8pPr>
            <a:lvl9pPr marL="3886200" indent="-228600" eaLnBrk="0" fontAlgn="base" hangingPunct="0">
              <a:spcBef>
                <a:spcPct val="0"/>
              </a:spcBef>
              <a:spcAft>
                <a:spcPct val="0"/>
              </a:spcAft>
              <a:defRPr sz="2400" i="1">
                <a:solidFill>
                  <a:schemeClr val="tx1"/>
                </a:solidFill>
                <a:latin typeface="Times New Roman" pitchFamily="18" charset="0"/>
              </a:defRPr>
            </a:lvl9pPr>
          </a:lstStyle>
          <a:p>
            <a:r>
              <a:rPr lang="en-US" sz="1400" i="0">
                <a:latin typeface="Arial" charset="0"/>
              </a:rPr>
              <a:t>BIT 142: Intermediate Programming</a:t>
            </a:r>
          </a:p>
        </p:txBody>
      </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Times New Roman" pitchFamily="18" charset="0"/>
              </a:defRPr>
            </a:lvl1pPr>
            <a:lvl2pPr marL="742950" indent="-285750">
              <a:defRPr sz="2400" i="1">
                <a:solidFill>
                  <a:schemeClr val="tx1"/>
                </a:solidFill>
                <a:latin typeface="Times New Roman" pitchFamily="18" charset="0"/>
              </a:defRPr>
            </a:lvl2pPr>
            <a:lvl3pPr marL="1143000" indent="-228600">
              <a:defRPr sz="2400" i="1">
                <a:solidFill>
                  <a:schemeClr val="tx1"/>
                </a:solidFill>
                <a:latin typeface="Times New Roman" pitchFamily="18" charset="0"/>
              </a:defRPr>
            </a:lvl3pPr>
            <a:lvl4pPr marL="1600200" indent="-228600">
              <a:defRPr sz="2400" i="1">
                <a:solidFill>
                  <a:schemeClr val="tx1"/>
                </a:solidFill>
                <a:latin typeface="Times New Roman" pitchFamily="18" charset="0"/>
              </a:defRPr>
            </a:lvl4pPr>
            <a:lvl5pPr marL="2057400" indent="-228600">
              <a:defRPr sz="2400" i="1">
                <a:solidFill>
                  <a:schemeClr val="tx1"/>
                </a:solidFill>
                <a:latin typeface="Times New Roman" pitchFamily="18" charset="0"/>
              </a:defRPr>
            </a:lvl5pPr>
            <a:lvl6pPr marL="2514600" indent="-228600" eaLnBrk="0" fontAlgn="base" hangingPunct="0">
              <a:spcBef>
                <a:spcPct val="0"/>
              </a:spcBef>
              <a:spcAft>
                <a:spcPct val="0"/>
              </a:spcAft>
              <a:defRPr sz="2400" i="1">
                <a:solidFill>
                  <a:schemeClr val="tx1"/>
                </a:solidFill>
                <a:latin typeface="Times New Roman" pitchFamily="18" charset="0"/>
              </a:defRPr>
            </a:lvl6pPr>
            <a:lvl7pPr marL="2971800" indent="-228600" eaLnBrk="0" fontAlgn="base" hangingPunct="0">
              <a:spcBef>
                <a:spcPct val="0"/>
              </a:spcBef>
              <a:spcAft>
                <a:spcPct val="0"/>
              </a:spcAft>
              <a:defRPr sz="2400" i="1">
                <a:solidFill>
                  <a:schemeClr val="tx1"/>
                </a:solidFill>
                <a:latin typeface="Times New Roman" pitchFamily="18" charset="0"/>
              </a:defRPr>
            </a:lvl7pPr>
            <a:lvl8pPr marL="3429000" indent="-228600" eaLnBrk="0" fontAlgn="base" hangingPunct="0">
              <a:spcBef>
                <a:spcPct val="0"/>
              </a:spcBef>
              <a:spcAft>
                <a:spcPct val="0"/>
              </a:spcAft>
              <a:defRPr sz="2400" i="1">
                <a:solidFill>
                  <a:schemeClr val="tx1"/>
                </a:solidFill>
                <a:latin typeface="Times New Roman" pitchFamily="18" charset="0"/>
              </a:defRPr>
            </a:lvl8pPr>
            <a:lvl9pPr marL="3886200" indent="-228600" eaLnBrk="0" fontAlgn="base" hangingPunct="0">
              <a:spcBef>
                <a:spcPct val="0"/>
              </a:spcBef>
              <a:spcAft>
                <a:spcPct val="0"/>
              </a:spcAft>
              <a:defRPr sz="2400" i="1">
                <a:solidFill>
                  <a:schemeClr val="tx1"/>
                </a:solidFill>
                <a:latin typeface="Times New Roman" pitchFamily="18" charset="0"/>
              </a:defRPr>
            </a:lvl9pPr>
          </a:lstStyle>
          <a:p>
            <a:fld id="{B969A38E-5E59-420A-8AB1-37EC1CAC3138}" type="slidenum">
              <a:rPr lang="en-US" sz="1400" i="0" smtClean="0">
                <a:latin typeface="Arial" charset="0"/>
              </a:rPr>
              <a:pPr/>
              <a:t>4</a:t>
            </a:fld>
            <a:endParaRPr lang="en-US" sz="1400" i="0">
              <a:latin typeface="Arial" charset="0"/>
            </a:endParaRPr>
          </a:p>
        </p:txBody>
      </p:sp>
      <p:sp>
        <p:nvSpPr>
          <p:cNvPr id="5124" name="Rectangle 2"/>
          <p:cNvSpPr>
            <a:spLocks noGrp="1" noChangeArrowheads="1"/>
          </p:cNvSpPr>
          <p:nvPr>
            <p:ph type="title"/>
          </p:nvPr>
        </p:nvSpPr>
        <p:spPr>
          <a:xfrm>
            <a:off x="685800" y="304800"/>
            <a:ext cx="7772400" cy="1295400"/>
          </a:xfrm>
        </p:spPr>
        <p:txBody>
          <a:bodyPr/>
          <a:lstStyle/>
          <a:p>
            <a:pPr algn="r"/>
            <a:r>
              <a:rPr lang="en-US" dirty="0"/>
              <a:t>Due today, midnight:</a:t>
            </a:r>
            <a:br>
              <a:rPr lang="en-US" dirty="0"/>
            </a:br>
            <a:r>
              <a:rPr lang="en-US" dirty="0"/>
              <a:t> Lesson 01 work</a:t>
            </a:r>
          </a:p>
        </p:txBody>
      </p:sp>
      <p:sp>
        <p:nvSpPr>
          <p:cNvPr id="5125" name="Rectangle 3"/>
          <p:cNvSpPr>
            <a:spLocks noGrp="1" noChangeArrowheads="1"/>
          </p:cNvSpPr>
          <p:nvPr>
            <p:ph type="body" idx="1"/>
          </p:nvPr>
        </p:nvSpPr>
        <p:spPr>
          <a:xfrm>
            <a:off x="685800" y="1295400"/>
            <a:ext cx="8077200" cy="4876800"/>
          </a:xfrm>
        </p:spPr>
        <p:txBody>
          <a:bodyPr/>
          <a:lstStyle/>
          <a:p>
            <a:r>
              <a:rPr lang="en-US" sz="2400" dirty="0">
                <a:sym typeface="Wingdings" pitchFamily="2" charset="2"/>
              </a:rPr>
              <a:t>Lesson 01 PCEs </a:t>
            </a:r>
          </a:p>
          <a:p>
            <a:r>
              <a:rPr lang="en-US" sz="2400" dirty="0">
                <a:sym typeface="Wingdings" pitchFamily="2" charset="2"/>
              </a:rPr>
              <a:t>Video Viewing Quiz  </a:t>
            </a:r>
            <a:r>
              <a:rPr lang="en-US" sz="2400" b="1" u="sng" dirty="0">
                <a:sym typeface="Wingdings" pitchFamily="2" charset="2"/>
              </a:rPr>
              <a:t>XOR</a:t>
            </a:r>
            <a:r>
              <a:rPr lang="en-US" sz="2400" dirty="0">
                <a:sym typeface="Wingdings" pitchFamily="2" charset="2"/>
              </a:rPr>
              <a:t> Video Outline</a:t>
            </a:r>
          </a:p>
          <a:p>
            <a:pPr lvl="1"/>
            <a:r>
              <a:rPr lang="en-US" sz="2000" dirty="0">
                <a:sym typeface="Wingdings" pitchFamily="2" charset="2"/>
              </a:rPr>
              <a:t>Please put both into a single .ZIP file, and upload to "PCE01“</a:t>
            </a:r>
          </a:p>
          <a:p>
            <a:pPr lvl="1"/>
            <a:endParaRPr lang="en-US" sz="2000" dirty="0">
              <a:sym typeface="Wingdings" pitchFamily="2" charset="2"/>
            </a:endParaRPr>
          </a:p>
          <a:p>
            <a:r>
              <a:rPr lang="en-US" sz="2400" dirty="0">
                <a:sym typeface="Wingdings" pitchFamily="2" charset="2"/>
              </a:rPr>
              <a:t>I’ll grade it, then email you the results.</a:t>
            </a:r>
          </a:p>
          <a:p>
            <a:r>
              <a:rPr lang="en-US" sz="2400" dirty="0">
                <a:sym typeface="Wingdings" pitchFamily="2" charset="2"/>
              </a:rPr>
              <a:t>If you didn’t hand in something (including the whole thing) then you’ve got 24 hours to upload the missing work to Canvas (this uses up one of your two extensions for the quarter)</a:t>
            </a:r>
          </a:p>
          <a:p>
            <a:pPr lvl="1"/>
            <a:endParaRPr lang="en-US" sz="2000" dirty="0">
              <a:sym typeface="Wingdings" pitchFamily="2" charset="2"/>
            </a:endParaRPr>
          </a:p>
          <a:p>
            <a:pPr lvl="1"/>
            <a:endParaRPr lang="en-US" sz="2000" dirty="0">
              <a:sym typeface="Wingdings" pitchFamily="2" charset="2"/>
            </a:endParaRPr>
          </a:p>
          <a:p>
            <a:r>
              <a:rPr lang="en-US" sz="2400" dirty="0">
                <a:sym typeface="Wingdings" pitchFamily="2" charset="2"/>
              </a:rPr>
              <a:t>NOTE: Please let me know (on Discord) if you find anything that claims there’s an 11am deadline </a:t>
            </a:r>
          </a:p>
          <a:p>
            <a:endParaRPr lang="en-US" sz="2400" dirty="0">
              <a:sym typeface="Wingdings" pitchFamily="2" charset="2"/>
            </a:endParaRPr>
          </a:p>
        </p:txBody>
      </p:sp>
    </p:spTree>
    <p:extLst>
      <p:ext uri="{BB962C8B-B14F-4D97-AF65-F5344CB8AC3E}">
        <p14:creationId xmlns:p14="http://schemas.microsoft.com/office/powerpoint/2010/main" val="4182456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Watch for notification from Canvas!</a:t>
            </a:r>
          </a:p>
        </p:txBody>
      </p:sp>
      <p:sp>
        <p:nvSpPr>
          <p:cNvPr id="3" name="Content Placeholder 2"/>
          <p:cNvSpPr>
            <a:spLocks noGrp="1"/>
          </p:cNvSpPr>
          <p:nvPr>
            <p:ph idx="1"/>
          </p:nvPr>
        </p:nvSpPr>
        <p:spPr/>
        <p:txBody>
          <a:bodyPr/>
          <a:lstStyle/>
          <a:p>
            <a:r>
              <a:rPr lang="en-US" dirty="0"/>
              <a:t>PCE 01 should be graded about a day or so after the deadline</a:t>
            </a:r>
          </a:p>
          <a:p>
            <a:r>
              <a:rPr lang="en-US" dirty="0"/>
              <a:t>WATCH FOR Canvas Notification EMAIL THAT GOES TO YOUR ‘JUNK EMAIL’ FOLDER!!!!</a:t>
            </a:r>
          </a:p>
          <a:p>
            <a:pPr lvl="1"/>
            <a:r>
              <a:rPr lang="en-US" dirty="0"/>
              <a:t>I’ll post a Canvas announcement when I’m done grading this week</a:t>
            </a:r>
          </a:p>
        </p:txBody>
      </p:sp>
      <p:sp>
        <p:nvSpPr>
          <p:cNvPr id="4" name="Footer Placeholder 3"/>
          <p:cNvSpPr>
            <a:spLocks noGrp="1"/>
          </p:cNvSpPr>
          <p:nvPr>
            <p:ph type="ftr" sz="quarter" idx="11"/>
          </p:nvPr>
        </p:nvSpPr>
        <p:spPr/>
        <p:txBody>
          <a:bodyPr/>
          <a:lstStyle/>
          <a:p>
            <a:pPr>
              <a:defRPr/>
            </a:pPr>
            <a:r>
              <a:rPr lang="en-US"/>
              <a:t>BIT 143</a:t>
            </a:r>
          </a:p>
        </p:txBody>
      </p:sp>
      <p:sp>
        <p:nvSpPr>
          <p:cNvPr id="5" name="Slide Number Placeholder 4"/>
          <p:cNvSpPr>
            <a:spLocks noGrp="1"/>
          </p:cNvSpPr>
          <p:nvPr>
            <p:ph type="sldNum" sz="quarter" idx="12"/>
          </p:nvPr>
        </p:nvSpPr>
        <p:spPr/>
        <p:txBody>
          <a:bodyPr/>
          <a:lstStyle/>
          <a:p>
            <a:pPr>
              <a:defRPr/>
            </a:pPr>
            <a:fld id="{78D2A534-7AC9-44D4-989F-4F9ECB87470F}" type="slidenum">
              <a:rPr lang="en-US" smtClean="0"/>
              <a:pPr>
                <a:defRPr/>
              </a:pPr>
              <a:t>5</a:t>
            </a:fld>
            <a:endParaRPr lang="en-US"/>
          </a:p>
        </p:txBody>
      </p:sp>
    </p:spTree>
    <p:extLst>
      <p:ext uri="{BB962C8B-B14F-4D97-AF65-F5344CB8AC3E}">
        <p14:creationId xmlns:p14="http://schemas.microsoft.com/office/powerpoint/2010/main" val="1405284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Times New Roman" pitchFamily="18" charset="0"/>
              </a:defRPr>
            </a:lvl1pPr>
            <a:lvl2pPr marL="742950" indent="-285750">
              <a:defRPr sz="2400" i="1">
                <a:solidFill>
                  <a:schemeClr val="tx1"/>
                </a:solidFill>
                <a:latin typeface="Times New Roman" pitchFamily="18" charset="0"/>
              </a:defRPr>
            </a:lvl2pPr>
            <a:lvl3pPr marL="1143000" indent="-228600">
              <a:defRPr sz="2400" i="1">
                <a:solidFill>
                  <a:schemeClr val="tx1"/>
                </a:solidFill>
                <a:latin typeface="Times New Roman" pitchFamily="18" charset="0"/>
              </a:defRPr>
            </a:lvl3pPr>
            <a:lvl4pPr marL="1600200" indent="-228600">
              <a:defRPr sz="2400" i="1">
                <a:solidFill>
                  <a:schemeClr val="tx1"/>
                </a:solidFill>
                <a:latin typeface="Times New Roman" pitchFamily="18" charset="0"/>
              </a:defRPr>
            </a:lvl4pPr>
            <a:lvl5pPr marL="2057400" indent="-228600">
              <a:defRPr sz="2400" i="1">
                <a:solidFill>
                  <a:schemeClr val="tx1"/>
                </a:solidFill>
                <a:latin typeface="Times New Roman" pitchFamily="18" charset="0"/>
              </a:defRPr>
            </a:lvl5pPr>
            <a:lvl6pPr marL="2514600" indent="-228600" eaLnBrk="0" fontAlgn="base" hangingPunct="0">
              <a:spcBef>
                <a:spcPct val="0"/>
              </a:spcBef>
              <a:spcAft>
                <a:spcPct val="0"/>
              </a:spcAft>
              <a:defRPr sz="2400" i="1">
                <a:solidFill>
                  <a:schemeClr val="tx1"/>
                </a:solidFill>
                <a:latin typeface="Times New Roman" pitchFamily="18" charset="0"/>
              </a:defRPr>
            </a:lvl6pPr>
            <a:lvl7pPr marL="2971800" indent="-228600" eaLnBrk="0" fontAlgn="base" hangingPunct="0">
              <a:spcBef>
                <a:spcPct val="0"/>
              </a:spcBef>
              <a:spcAft>
                <a:spcPct val="0"/>
              </a:spcAft>
              <a:defRPr sz="2400" i="1">
                <a:solidFill>
                  <a:schemeClr val="tx1"/>
                </a:solidFill>
                <a:latin typeface="Times New Roman" pitchFamily="18" charset="0"/>
              </a:defRPr>
            </a:lvl7pPr>
            <a:lvl8pPr marL="3429000" indent="-228600" eaLnBrk="0" fontAlgn="base" hangingPunct="0">
              <a:spcBef>
                <a:spcPct val="0"/>
              </a:spcBef>
              <a:spcAft>
                <a:spcPct val="0"/>
              </a:spcAft>
              <a:defRPr sz="2400" i="1">
                <a:solidFill>
                  <a:schemeClr val="tx1"/>
                </a:solidFill>
                <a:latin typeface="Times New Roman" pitchFamily="18" charset="0"/>
              </a:defRPr>
            </a:lvl8pPr>
            <a:lvl9pPr marL="3886200" indent="-228600" eaLnBrk="0" fontAlgn="base" hangingPunct="0">
              <a:spcBef>
                <a:spcPct val="0"/>
              </a:spcBef>
              <a:spcAft>
                <a:spcPct val="0"/>
              </a:spcAft>
              <a:defRPr sz="2400" i="1">
                <a:solidFill>
                  <a:schemeClr val="tx1"/>
                </a:solidFill>
                <a:latin typeface="Times New Roman" pitchFamily="18" charset="0"/>
              </a:defRPr>
            </a:lvl9pPr>
          </a:lstStyle>
          <a:p>
            <a:r>
              <a:rPr lang="en-US" sz="1400" i="0">
                <a:latin typeface="Arial" charset="0"/>
              </a:rPr>
              <a:t>BIT 142: Intermediate Programming</a:t>
            </a:r>
          </a:p>
        </p:txBody>
      </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Times New Roman" pitchFamily="18" charset="0"/>
              </a:defRPr>
            </a:lvl1pPr>
            <a:lvl2pPr marL="742950" indent="-285750">
              <a:defRPr sz="2400" i="1">
                <a:solidFill>
                  <a:schemeClr val="tx1"/>
                </a:solidFill>
                <a:latin typeface="Times New Roman" pitchFamily="18" charset="0"/>
              </a:defRPr>
            </a:lvl2pPr>
            <a:lvl3pPr marL="1143000" indent="-228600">
              <a:defRPr sz="2400" i="1">
                <a:solidFill>
                  <a:schemeClr val="tx1"/>
                </a:solidFill>
                <a:latin typeface="Times New Roman" pitchFamily="18" charset="0"/>
              </a:defRPr>
            </a:lvl3pPr>
            <a:lvl4pPr marL="1600200" indent="-228600">
              <a:defRPr sz="2400" i="1">
                <a:solidFill>
                  <a:schemeClr val="tx1"/>
                </a:solidFill>
                <a:latin typeface="Times New Roman" pitchFamily="18" charset="0"/>
              </a:defRPr>
            </a:lvl4pPr>
            <a:lvl5pPr marL="2057400" indent="-228600">
              <a:defRPr sz="2400" i="1">
                <a:solidFill>
                  <a:schemeClr val="tx1"/>
                </a:solidFill>
                <a:latin typeface="Times New Roman" pitchFamily="18" charset="0"/>
              </a:defRPr>
            </a:lvl5pPr>
            <a:lvl6pPr marL="2514600" indent="-228600" eaLnBrk="0" fontAlgn="base" hangingPunct="0">
              <a:spcBef>
                <a:spcPct val="0"/>
              </a:spcBef>
              <a:spcAft>
                <a:spcPct val="0"/>
              </a:spcAft>
              <a:defRPr sz="2400" i="1">
                <a:solidFill>
                  <a:schemeClr val="tx1"/>
                </a:solidFill>
                <a:latin typeface="Times New Roman" pitchFamily="18" charset="0"/>
              </a:defRPr>
            </a:lvl6pPr>
            <a:lvl7pPr marL="2971800" indent="-228600" eaLnBrk="0" fontAlgn="base" hangingPunct="0">
              <a:spcBef>
                <a:spcPct val="0"/>
              </a:spcBef>
              <a:spcAft>
                <a:spcPct val="0"/>
              </a:spcAft>
              <a:defRPr sz="2400" i="1">
                <a:solidFill>
                  <a:schemeClr val="tx1"/>
                </a:solidFill>
                <a:latin typeface="Times New Roman" pitchFamily="18" charset="0"/>
              </a:defRPr>
            </a:lvl7pPr>
            <a:lvl8pPr marL="3429000" indent="-228600" eaLnBrk="0" fontAlgn="base" hangingPunct="0">
              <a:spcBef>
                <a:spcPct val="0"/>
              </a:spcBef>
              <a:spcAft>
                <a:spcPct val="0"/>
              </a:spcAft>
              <a:defRPr sz="2400" i="1">
                <a:solidFill>
                  <a:schemeClr val="tx1"/>
                </a:solidFill>
                <a:latin typeface="Times New Roman" pitchFamily="18" charset="0"/>
              </a:defRPr>
            </a:lvl8pPr>
            <a:lvl9pPr marL="3886200" indent="-228600" eaLnBrk="0" fontAlgn="base" hangingPunct="0">
              <a:spcBef>
                <a:spcPct val="0"/>
              </a:spcBef>
              <a:spcAft>
                <a:spcPct val="0"/>
              </a:spcAft>
              <a:defRPr sz="2400" i="1">
                <a:solidFill>
                  <a:schemeClr val="tx1"/>
                </a:solidFill>
                <a:latin typeface="Times New Roman" pitchFamily="18" charset="0"/>
              </a:defRPr>
            </a:lvl9pPr>
          </a:lstStyle>
          <a:p>
            <a:fld id="{B969A38E-5E59-420A-8AB1-37EC1CAC3138}" type="slidenum">
              <a:rPr lang="en-US" sz="1400" i="0" smtClean="0">
                <a:latin typeface="Arial" charset="0"/>
              </a:rPr>
              <a:pPr/>
              <a:t>6</a:t>
            </a:fld>
            <a:endParaRPr lang="en-US" sz="1400" i="0">
              <a:latin typeface="Arial" charset="0"/>
            </a:endParaRPr>
          </a:p>
        </p:txBody>
      </p:sp>
      <p:sp>
        <p:nvSpPr>
          <p:cNvPr id="5124" name="Rectangle 2"/>
          <p:cNvSpPr>
            <a:spLocks noGrp="1" noChangeArrowheads="1"/>
          </p:cNvSpPr>
          <p:nvPr>
            <p:ph type="title"/>
          </p:nvPr>
        </p:nvSpPr>
        <p:spPr>
          <a:xfrm>
            <a:off x="685800" y="381000"/>
            <a:ext cx="7772400" cy="762000"/>
          </a:xfrm>
        </p:spPr>
        <p:txBody>
          <a:bodyPr/>
          <a:lstStyle/>
          <a:p>
            <a:pPr algn="r"/>
            <a:r>
              <a:rPr lang="en-US" dirty="0"/>
              <a:t>Due next week: Lesson 02</a:t>
            </a:r>
          </a:p>
        </p:txBody>
      </p:sp>
      <p:sp>
        <p:nvSpPr>
          <p:cNvPr id="5125" name="Rectangle 3"/>
          <p:cNvSpPr>
            <a:spLocks noGrp="1" noChangeArrowheads="1"/>
          </p:cNvSpPr>
          <p:nvPr>
            <p:ph type="body" idx="1"/>
          </p:nvPr>
        </p:nvSpPr>
        <p:spPr>
          <a:xfrm>
            <a:off x="304800" y="1295400"/>
            <a:ext cx="8686800" cy="4876800"/>
          </a:xfrm>
        </p:spPr>
        <p:txBody>
          <a:bodyPr/>
          <a:lstStyle/>
          <a:p>
            <a:r>
              <a:rPr lang="en-US" sz="2800" dirty="0">
                <a:sym typeface="Wingdings" pitchFamily="2" charset="2"/>
              </a:rPr>
              <a:t>Lesson 02 PCEs will be due 1 week from now, </a:t>
            </a:r>
            <a:endParaRPr lang="en-US" sz="2800" strike="sngStrike" dirty="0">
              <a:sym typeface="Wingdings" pitchFamily="2" charset="2"/>
            </a:endParaRPr>
          </a:p>
          <a:p>
            <a:pPr lvl="1"/>
            <a:r>
              <a:rPr lang="en-US" sz="2400" dirty="0">
                <a:sym typeface="Wingdings" pitchFamily="2" charset="2"/>
              </a:rPr>
              <a:t>Get started early – it shouldn’t be difficult, but there may be technical hang-ups along the way</a:t>
            </a:r>
          </a:p>
          <a:p>
            <a:pPr lvl="1"/>
            <a:r>
              <a:rPr lang="en-US" sz="2400" dirty="0">
                <a:sym typeface="Wingdings" pitchFamily="2" charset="2"/>
              </a:rPr>
              <a:t>Hang-ups: both yours and mine Make sure to post to the discussion forum ASAP if you run into trouble!</a:t>
            </a:r>
          </a:p>
          <a:p>
            <a:pPr marL="457200" lvl="1" indent="0">
              <a:buNone/>
            </a:pPr>
            <a:endParaRPr lang="en-US" sz="2400" dirty="0">
              <a:sym typeface="Wingdings" pitchFamily="2" charset="2"/>
            </a:endParaRPr>
          </a:p>
        </p:txBody>
      </p:sp>
    </p:spTree>
    <p:extLst>
      <p:ext uri="{BB962C8B-B14F-4D97-AF65-F5344CB8AC3E}">
        <p14:creationId xmlns:p14="http://schemas.microsoft.com/office/powerpoint/2010/main" val="3789033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Times New Roman" pitchFamily="18" charset="0"/>
              </a:defRPr>
            </a:lvl1pPr>
            <a:lvl2pPr marL="742950" indent="-285750">
              <a:defRPr sz="2400" i="1">
                <a:solidFill>
                  <a:schemeClr val="tx1"/>
                </a:solidFill>
                <a:latin typeface="Times New Roman" pitchFamily="18" charset="0"/>
              </a:defRPr>
            </a:lvl2pPr>
            <a:lvl3pPr marL="1143000" indent="-228600">
              <a:defRPr sz="2400" i="1">
                <a:solidFill>
                  <a:schemeClr val="tx1"/>
                </a:solidFill>
                <a:latin typeface="Times New Roman" pitchFamily="18" charset="0"/>
              </a:defRPr>
            </a:lvl3pPr>
            <a:lvl4pPr marL="1600200" indent="-228600">
              <a:defRPr sz="2400" i="1">
                <a:solidFill>
                  <a:schemeClr val="tx1"/>
                </a:solidFill>
                <a:latin typeface="Times New Roman" pitchFamily="18" charset="0"/>
              </a:defRPr>
            </a:lvl4pPr>
            <a:lvl5pPr marL="2057400" indent="-228600">
              <a:defRPr sz="2400" i="1">
                <a:solidFill>
                  <a:schemeClr val="tx1"/>
                </a:solidFill>
                <a:latin typeface="Times New Roman" pitchFamily="18" charset="0"/>
              </a:defRPr>
            </a:lvl5pPr>
            <a:lvl6pPr marL="2514600" indent="-228600" eaLnBrk="0" fontAlgn="base" hangingPunct="0">
              <a:spcBef>
                <a:spcPct val="0"/>
              </a:spcBef>
              <a:spcAft>
                <a:spcPct val="0"/>
              </a:spcAft>
              <a:defRPr sz="2400" i="1">
                <a:solidFill>
                  <a:schemeClr val="tx1"/>
                </a:solidFill>
                <a:latin typeface="Times New Roman" pitchFamily="18" charset="0"/>
              </a:defRPr>
            </a:lvl6pPr>
            <a:lvl7pPr marL="2971800" indent="-228600" eaLnBrk="0" fontAlgn="base" hangingPunct="0">
              <a:spcBef>
                <a:spcPct val="0"/>
              </a:spcBef>
              <a:spcAft>
                <a:spcPct val="0"/>
              </a:spcAft>
              <a:defRPr sz="2400" i="1">
                <a:solidFill>
                  <a:schemeClr val="tx1"/>
                </a:solidFill>
                <a:latin typeface="Times New Roman" pitchFamily="18" charset="0"/>
              </a:defRPr>
            </a:lvl7pPr>
            <a:lvl8pPr marL="3429000" indent="-228600" eaLnBrk="0" fontAlgn="base" hangingPunct="0">
              <a:spcBef>
                <a:spcPct val="0"/>
              </a:spcBef>
              <a:spcAft>
                <a:spcPct val="0"/>
              </a:spcAft>
              <a:defRPr sz="2400" i="1">
                <a:solidFill>
                  <a:schemeClr val="tx1"/>
                </a:solidFill>
                <a:latin typeface="Times New Roman" pitchFamily="18" charset="0"/>
              </a:defRPr>
            </a:lvl8pPr>
            <a:lvl9pPr marL="3886200" indent="-228600" eaLnBrk="0" fontAlgn="base" hangingPunct="0">
              <a:spcBef>
                <a:spcPct val="0"/>
              </a:spcBef>
              <a:spcAft>
                <a:spcPct val="0"/>
              </a:spcAft>
              <a:defRPr sz="2400" i="1">
                <a:solidFill>
                  <a:schemeClr val="tx1"/>
                </a:solidFill>
                <a:latin typeface="Times New Roman" pitchFamily="18" charset="0"/>
              </a:defRPr>
            </a:lvl9pPr>
          </a:lstStyle>
          <a:p>
            <a:r>
              <a:rPr lang="en-US" sz="1400" i="0">
                <a:latin typeface="Arial" charset="0"/>
              </a:rPr>
              <a:t>BIT 142: Intermediate Programming</a:t>
            </a:r>
          </a:p>
        </p:txBody>
      </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Times New Roman" pitchFamily="18" charset="0"/>
              </a:defRPr>
            </a:lvl1pPr>
            <a:lvl2pPr marL="742950" indent="-285750">
              <a:defRPr sz="2400" i="1">
                <a:solidFill>
                  <a:schemeClr val="tx1"/>
                </a:solidFill>
                <a:latin typeface="Times New Roman" pitchFamily="18" charset="0"/>
              </a:defRPr>
            </a:lvl2pPr>
            <a:lvl3pPr marL="1143000" indent="-228600">
              <a:defRPr sz="2400" i="1">
                <a:solidFill>
                  <a:schemeClr val="tx1"/>
                </a:solidFill>
                <a:latin typeface="Times New Roman" pitchFamily="18" charset="0"/>
              </a:defRPr>
            </a:lvl3pPr>
            <a:lvl4pPr marL="1600200" indent="-228600">
              <a:defRPr sz="2400" i="1">
                <a:solidFill>
                  <a:schemeClr val="tx1"/>
                </a:solidFill>
                <a:latin typeface="Times New Roman" pitchFamily="18" charset="0"/>
              </a:defRPr>
            </a:lvl4pPr>
            <a:lvl5pPr marL="2057400" indent="-228600">
              <a:defRPr sz="2400" i="1">
                <a:solidFill>
                  <a:schemeClr val="tx1"/>
                </a:solidFill>
                <a:latin typeface="Times New Roman" pitchFamily="18" charset="0"/>
              </a:defRPr>
            </a:lvl5pPr>
            <a:lvl6pPr marL="2514600" indent="-228600" eaLnBrk="0" fontAlgn="base" hangingPunct="0">
              <a:spcBef>
                <a:spcPct val="0"/>
              </a:spcBef>
              <a:spcAft>
                <a:spcPct val="0"/>
              </a:spcAft>
              <a:defRPr sz="2400" i="1">
                <a:solidFill>
                  <a:schemeClr val="tx1"/>
                </a:solidFill>
                <a:latin typeface="Times New Roman" pitchFamily="18" charset="0"/>
              </a:defRPr>
            </a:lvl6pPr>
            <a:lvl7pPr marL="2971800" indent="-228600" eaLnBrk="0" fontAlgn="base" hangingPunct="0">
              <a:spcBef>
                <a:spcPct val="0"/>
              </a:spcBef>
              <a:spcAft>
                <a:spcPct val="0"/>
              </a:spcAft>
              <a:defRPr sz="2400" i="1">
                <a:solidFill>
                  <a:schemeClr val="tx1"/>
                </a:solidFill>
                <a:latin typeface="Times New Roman" pitchFamily="18" charset="0"/>
              </a:defRPr>
            </a:lvl7pPr>
            <a:lvl8pPr marL="3429000" indent="-228600" eaLnBrk="0" fontAlgn="base" hangingPunct="0">
              <a:spcBef>
                <a:spcPct val="0"/>
              </a:spcBef>
              <a:spcAft>
                <a:spcPct val="0"/>
              </a:spcAft>
              <a:defRPr sz="2400" i="1">
                <a:solidFill>
                  <a:schemeClr val="tx1"/>
                </a:solidFill>
                <a:latin typeface="Times New Roman" pitchFamily="18" charset="0"/>
              </a:defRPr>
            </a:lvl8pPr>
            <a:lvl9pPr marL="3886200" indent="-228600" eaLnBrk="0" fontAlgn="base" hangingPunct="0">
              <a:spcBef>
                <a:spcPct val="0"/>
              </a:spcBef>
              <a:spcAft>
                <a:spcPct val="0"/>
              </a:spcAft>
              <a:defRPr sz="2400" i="1">
                <a:solidFill>
                  <a:schemeClr val="tx1"/>
                </a:solidFill>
                <a:latin typeface="Times New Roman" pitchFamily="18" charset="0"/>
              </a:defRPr>
            </a:lvl9pPr>
          </a:lstStyle>
          <a:p>
            <a:fld id="{B969A38E-5E59-420A-8AB1-37EC1CAC3138}" type="slidenum">
              <a:rPr lang="en-US" sz="1400" i="0" smtClean="0">
                <a:latin typeface="Arial" charset="0"/>
              </a:rPr>
              <a:pPr/>
              <a:t>7</a:t>
            </a:fld>
            <a:endParaRPr lang="en-US" sz="1400" i="0">
              <a:latin typeface="Arial" charset="0"/>
            </a:endParaRPr>
          </a:p>
        </p:txBody>
      </p:sp>
      <p:sp>
        <p:nvSpPr>
          <p:cNvPr id="5124" name="Rectangle 2"/>
          <p:cNvSpPr>
            <a:spLocks noGrp="1" noChangeArrowheads="1"/>
          </p:cNvSpPr>
          <p:nvPr>
            <p:ph type="title"/>
          </p:nvPr>
        </p:nvSpPr>
        <p:spPr>
          <a:xfrm>
            <a:off x="685800" y="381000"/>
            <a:ext cx="7772400" cy="762000"/>
          </a:xfrm>
        </p:spPr>
        <p:txBody>
          <a:bodyPr/>
          <a:lstStyle/>
          <a:p>
            <a:pPr algn="r"/>
            <a:r>
              <a:rPr lang="en-US" dirty="0"/>
              <a:t>Keep your eye on: A1</a:t>
            </a:r>
          </a:p>
        </p:txBody>
      </p:sp>
      <p:sp>
        <p:nvSpPr>
          <p:cNvPr id="5125" name="Rectangle 3"/>
          <p:cNvSpPr>
            <a:spLocks noGrp="1" noChangeArrowheads="1"/>
          </p:cNvSpPr>
          <p:nvPr>
            <p:ph type="body" idx="1"/>
          </p:nvPr>
        </p:nvSpPr>
        <p:spPr>
          <a:xfrm>
            <a:off x="685800" y="1295400"/>
            <a:ext cx="7772400" cy="4876800"/>
          </a:xfrm>
        </p:spPr>
        <p:txBody>
          <a:bodyPr/>
          <a:lstStyle/>
          <a:p>
            <a:pPr>
              <a:lnSpc>
                <a:spcPct val="90000"/>
              </a:lnSpc>
            </a:pPr>
            <a:r>
              <a:rPr lang="en-US" dirty="0"/>
              <a:t>Homework Assignment #1 ("A1")</a:t>
            </a:r>
          </a:p>
          <a:p>
            <a:pPr lvl="1">
              <a:lnSpc>
                <a:spcPct val="90000"/>
              </a:lnSpc>
            </a:pPr>
            <a:r>
              <a:rPr lang="en-US"/>
              <a:t>Due next week</a:t>
            </a:r>
            <a:endParaRPr lang="en-US" dirty="0"/>
          </a:p>
          <a:p>
            <a:pPr lvl="1">
              <a:lnSpc>
                <a:spcPct val="90000"/>
              </a:lnSpc>
            </a:pPr>
            <a:r>
              <a:rPr lang="en-US" dirty="0"/>
              <a:t>But you can get started now</a:t>
            </a:r>
          </a:p>
          <a:p>
            <a:pPr lvl="1">
              <a:lnSpc>
                <a:spcPct val="90000"/>
              </a:lnSpc>
            </a:pPr>
            <a:r>
              <a:rPr lang="en-US" dirty="0"/>
              <a:t>Don't forget this – it's worth a lot of points!!</a:t>
            </a:r>
          </a:p>
          <a:p>
            <a:pPr>
              <a:lnSpc>
                <a:spcPct val="90000"/>
              </a:lnSpc>
            </a:pPr>
            <a:endParaRPr lang="en-US" dirty="0"/>
          </a:p>
          <a:p>
            <a:pPr>
              <a:lnSpc>
                <a:spcPct val="90000"/>
              </a:lnSpc>
            </a:pPr>
            <a:r>
              <a:rPr lang="en-US" dirty="0"/>
              <a:t>A1 was posted before the quarter began</a:t>
            </a:r>
            <a:endParaRPr lang="en-US" sz="2000" dirty="0">
              <a:sym typeface="Wingdings" pitchFamily="2" charset="2"/>
            </a:endParaRPr>
          </a:p>
        </p:txBody>
      </p:sp>
    </p:spTree>
    <p:extLst>
      <p:ext uri="{BB962C8B-B14F-4D97-AF65-F5344CB8AC3E}">
        <p14:creationId xmlns:p14="http://schemas.microsoft.com/office/powerpoint/2010/main" val="3481936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Times New Roman" pitchFamily="18" charset="0"/>
              </a:defRPr>
            </a:lvl1pPr>
            <a:lvl2pPr marL="742950" indent="-285750">
              <a:defRPr sz="2400" i="1">
                <a:solidFill>
                  <a:schemeClr val="tx1"/>
                </a:solidFill>
                <a:latin typeface="Times New Roman" pitchFamily="18" charset="0"/>
              </a:defRPr>
            </a:lvl2pPr>
            <a:lvl3pPr marL="1143000" indent="-228600">
              <a:defRPr sz="2400" i="1">
                <a:solidFill>
                  <a:schemeClr val="tx1"/>
                </a:solidFill>
                <a:latin typeface="Times New Roman" pitchFamily="18" charset="0"/>
              </a:defRPr>
            </a:lvl3pPr>
            <a:lvl4pPr marL="1600200" indent="-228600">
              <a:defRPr sz="2400" i="1">
                <a:solidFill>
                  <a:schemeClr val="tx1"/>
                </a:solidFill>
                <a:latin typeface="Times New Roman" pitchFamily="18" charset="0"/>
              </a:defRPr>
            </a:lvl4pPr>
            <a:lvl5pPr marL="2057400" indent="-228600">
              <a:defRPr sz="2400" i="1">
                <a:solidFill>
                  <a:schemeClr val="tx1"/>
                </a:solidFill>
                <a:latin typeface="Times New Roman" pitchFamily="18" charset="0"/>
              </a:defRPr>
            </a:lvl5pPr>
            <a:lvl6pPr marL="2514600" indent="-228600" eaLnBrk="0" fontAlgn="base" hangingPunct="0">
              <a:spcBef>
                <a:spcPct val="0"/>
              </a:spcBef>
              <a:spcAft>
                <a:spcPct val="0"/>
              </a:spcAft>
              <a:defRPr sz="2400" i="1">
                <a:solidFill>
                  <a:schemeClr val="tx1"/>
                </a:solidFill>
                <a:latin typeface="Times New Roman" pitchFamily="18" charset="0"/>
              </a:defRPr>
            </a:lvl6pPr>
            <a:lvl7pPr marL="2971800" indent="-228600" eaLnBrk="0" fontAlgn="base" hangingPunct="0">
              <a:spcBef>
                <a:spcPct val="0"/>
              </a:spcBef>
              <a:spcAft>
                <a:spcPct val="0"/>
              </a:spcAft>
              <a:defRPr sz="2400" i="1">
                <a:solidFill>
                  <a:schemeClr val="tx1"/>
                </a:solidFill>
                <a:latin typeface="Times New Roman" pitchFamily="18" charset="0"/>
              </a:defRPr>
            </a:lvl7pPr>
            <a:lvl8pPr marL="3429000" indent="-228600" eaLnBrk="0" fontAlgn="base" hangingPunct="0">
              <a:spcBef>
                <a:spcPct val="0"/>
              </a:spcBef>
              <a:spcAft>
                <a:spcPct val="0"/>
              </a:spcAft>
              <a:defRPr sz="2400" i="1">
                <a:solidFill>
                  <a:schemeClr val="tx1"/>
                </a:solidFill>
                <a:latin typeface="Times New Roman" pitchFamily="18" charset="0"/>
              </a:defRPr>
            </a:lvl8pPr>
            <a:lvl9pPr marL="3886200" indent="-228600" eaLnBrk="0" fontAlgn="base" hangingPunct="0">
              <a:spcBef>
                <a:spcPct val="0"/>
              </a:spcBef>
              <a:spcAft>
                <a:spcPct val="0"/>
              </a:spcAft>
              <a:defRPr sz="2400" i="1">
                <a:solidFill>
                  <a:schemeClr val="tx1"/>
                </a:solidFill>
                <a:latin typeface="Times New Roman" pitchFamily="18" charset="0"/>
              </a:defRPr>
            </a:lvl9pPr>
          </a:lstStyle>
          <a:p>
            <a:r>
              <a:rPr lang="en-US" sz="1400" i="0">
                <a:latin typeface="Arial" charset="0"/>
              </a:rPr>
              <a:t>BIT 142: Intermediate Programming</a:t>
            </a: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Times New Roman" pitchFamily="18" charset="0"/>
              </a:defRPr>
            </a:lvl1pPr>
            <a:lvl2pPr marL="742950" indent="-285750">
              <a:defRPr sz="2400" i="1">
                <a:solidFill>
                  <a:schemeClr val="tx1"/>
                </a:solidFill>
                <a:latin typeface="Times New Roman" pitchFamily="18" charset="0"/>
              </a:defRPr>
            </a:lvl2pPr>
            <a:lvl3pPr marL="1143000" indent="-228600">
              <a:defRPr sz="2400" i="1">
                <a:solidFill>
                  <a:schemeClr val="tx1"/>
                </a:solidFill>
                <a:latin typeface="Times New Roman" pitchFamily="18" charset="0"/>
              </a:defRPr>
            </a:lvl3pPr>
            <a:lvl4pPr marL="1600200" indent="-228600">
              <a:defRPr sz="2400" i="1">
                <a:solidFill>
                  <a:schemeClr val="tx1"/>
                </a:solidFill>
                <a:latin typeface="Times New Roman" pitchFamily="18" charset="0"/>
              </a:defRPr>
            </a:lvl4pPr>
            <a:lvl5pPr marL="2057400" indent="-228600">
              <a:defRPr sz="2400" i="1">
                <a:solidFill>
                  <a:schemeClr val="tx1"/>
                </a:solidFill>
                <a:latin typeface="Times New Roman" pitchFamily="18" charset="0"/>
              </a:defRPr>
            </a:lvl5pPr>
            <a:lvl6pPr marL="2514600" indent="-228600" eaLnBrk="0" fontAlgn="base" hangingPunct="0">
              <a:spcBef>
                <a:spcPct val="0"/>
              </a:spcBef>
              <a:spcAft>
                <a:spcPct val="0"/>
              </a:spcAft>
              <a:defRPr sz="2400" i="1">
                <a:solidFill>
                  <a:schemeClr val="tx1"/>
                </a:solidFill>
                <a:latin typeface="Times New Roman" pitchFamily="18" charset="0"/>
              </a:defRPr>
            </a:lvl6pPr>
            <a:lvl7pPr marL="2971800" indent="-228600" eaLnBrk="0" fontAlgn="base" hangingPunct="0">
              <a:spcBef>
                <a:spcPct val="0"/>
              </a:spcBef>
              <a:spcAft>
                <a:spcPct val="0"/>
              </a:spcAft>
              <a:defRPr sz="2400" i="1">
                <a:solidFill>
                  <a:schemeClr val="tx1"/>
                </a:solidFill>
                <a:latin typeface="Times New Roman" pitchFamily="18" charset="0"/>
              </a:defRPr>
            </a:lvl7pPr>
            <a:lvl8pPr marL="3429000" indent="-228600" eaLnBrk="0" fontAlgn="base" hangingPunct="0">
              <a:spcBef>
                <a:spcPct val="0"/>
              </a:spcBef>
              <a:spcAft>
                <a:spcPct val="0"/>
              </a:spcAft>
              <a:defRPr sz="2400" i="1">
                <a:solidFill>
                  <a:schemeClr val="tx1"/>
                </a:solidFill>
                <a:latin typeface="Times New Roman" pitchFamily="18" charset="0"/>
              </a:defRPr>
            </a:lvl8pPr>
            <a:lvl9pPr marL="3886200" indent="-228600" eaLnBrk="0" fontAlgn="base" hangingPunct="0">
              <a:spcBef>
                <a:spcPct val="0"/>
              </a:spcBef>
              <a:spcAft>
                <a:spcPct val="0"/>
              </a:spcAft>
              <a:defRPr sz="2400" i="1">
                <a:solidFill>
                  <a:schemeClr val="tx1"/>
                </a:solidFill>
                <a:latin typeface="Times New Roman" pitchFamily="18" charset="0"/>
              </a:defRPr>
            </a:lvl9pPr>
          </a:lstStyle>
          <a:p>
            <a:fld id="{1CF4D19B-3CA5-4A6B-8F94-4708D394A69D}" type="slidenum">
              <a:rPr lang="en-US" sz="1400" i="0" smtClean="0">
                <a:latin typeface="Arial" charset="0"/>
              </a:rPr>
              <a:pPr/>
              <a:t>8</a:t>
            </a:fld>
            <a:endParaRPr lang="en-US" sz="1400" i="0">
              <a:latin typeface="Arial" charset="0"/>
            </a:endParaRPr>
          </a:p>
        </p:txBody>
      </p:sp>
      <p:sp>
        <p:nvSpPr>
          <p:cNvPr id="7172" name="Rectangle 2"/>
          <p:cNvSpPr>
            <a:spLocks noGrp="1" noChangeArrowheads="1"/>
          </p:cNvSpPr>
          <p:nvPr>
            <p:ph type="title"/>
          </p:nvPr>
        </p:nvSpPr>
        <p:spPr>
          <a:xfrm>
            <a:off x="685800" y="381000"/>
            <a:ext cx="7772400" cy="762000"/>
          </a:xfrm>
        </p:spPr>
        <p:txBody>
          <a:bodyPr/>
          <a:lstStyle/>
          <a:p>
            <a:pPr algn="ctr"/>
            <a:r>
              <a:rPr lang="en-US"/>
              <a:t>Textbook Warning</a:t>
            </a:r>
          </a:p>
        </p:txBody>
      </p:sp>
      <p:sp>
        <p:nvSpPr>
          <p:cNvPr id="7173" name="Rectangle 3"/>
          <p:cNvSpPr>
            <a:spLocks noGrp="1" noChangeArrowheads="1"/>
          </p:cNvSpPr>
          <p:nvPr>
            <p:ph type="body" idx="1"/>
          </p:nvPr>
        </p:nvSpPr>
        <p:spPr>
          <a:xfrm>
            <a:off x="685800" y="1371600"/>
            <a:ext cx="7772400" cy="4800600"/>
          </a:xfrm>
        </p:spPr>
        <p:txBody>
          <a:bodyPr/>
          <a:lstStyle/>
          <a:p>
            <a:r>
              <a:rPr lang="en-US" dirty="0"/>
              <a:t>Skip Section 7.13 (“Recursion”) – we’ll be doing a lot of that in BIT 143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Times New Roman" pitchFamily="18" charset="0"/>
              </a:defRPr>
            </a:lvl1pPr>
            <a:lvl2pPr marL="742950" indent="-285750">
              <a:defRPr sz="2400" i="1">
                <a:solidFill>
                  <a:schemeClr val="tx1"/>
                </a:solidFill>
                <a:latin typeface="Times New Roman" pitchFamily="18" charset="0"/>
              </a:defRPr>
            </a:lvl2pPr>
            <a:lvl3pPr marL="1143000" indent="-228600">
              <a:defRPr sz="2400" i="1">
                <a:solidFill>
                  <a:schemeClr val="tx1"/>
                </a:solidFill>
                <a:latin typeface="Times New Roman" pitchFamily="18" charset="0"/>
              </a:defRPr>
            </a:lvl3pPr>
            <a:lvl4pPr marL="1600200" indent="-228600">
              <a:defRPr sz="2400" i="1">
                <a:solidFill>
                  <a:schemeClr val="tx1"/>
                </a:solidFill>
                <a:latin typeface="Times New Roman" pitchFamily="18" charset="0"/>
              </a:defRPr>
            </a:lvl4pPr>
            <a:lvl5pPr marL="2057400" indent="-228600">
              <a:defRPr sz="2400" i="1">
                <a:solidFill>
                  <a:schemeClr val="tx1"/>
                </a:solidFill>
                <a:latin typeface="Times New Roman" pitchFamily="18" charset="0"/>
              </a:defRPr>
            </a:lvl5pPr>
            <a:lvl6pPr marL="2514600" indent="-228600" eaLnBrk="0" fontAlgn="base" hangingPunct="0">
              <a:spcBef>
                <a:spcPct val="0"/>
              </a:spcBef>
              <a:spcAft>
                <a:spcPct val="0"/>
              </a:spcAft>
              <a:defRPr sz="2400" i="1">
                <a:solidFill>
                  <a:schemeClr val="tx1"/>
                </a:solidFill>
                <a:latin typeface="Times New Roman" pitchFamily="18" charset="0"/>
              </a:defRPr>
            </a:lvl6pPr>
            <a:lvl7pPr marL="2971800" indent="-228600" eaLnBrk="0" fontAlgn="base" hangingPunct="0">
              <a:spcBef>
                <a:spcPct val="0"/>
              </a:spcBef>
              <a:spcAft>
                <a:spcPct val="0"/>
              </a:spcAft>
              <a:defRPr sz="2400" i="1">
                <a:solidFill>
                  <a:schemeClr val="tx1"/>
                </a:solidFill>
                <a:latin typeface="Times New Roman" pitchFamily="18" charset="0"/>
              </a:defRPr>
            </a:lvl7pPr>
            <a:lvl8pPr marL="3429000" indent="-228600" eaLnBrk="0" fontAlgn="base" hangingPunct="0">
              <a:spcBef>
                <a:spcPct val="0"/>
              </a:spcBef>
              <a:spcAft>
                <a:spcPct val="0"/>
              </a:spcAft>
              <a:defRPr sz="2400" i="1">
                <a:solidFill>
                  <a:schemeClr val="tx1"/>
                </a:solidFill>
                <a:latin typeface="Times New Roman" pitchFamily="18" charset="0"/>
              </a:defRPr>
            </a:lvl8pPr>
            <a:lvl9pPr marL="3886200" indent="-228600" eaLnBrk="0" fontAlgn="base" hangingPunct="0">
              <a:spcBef>
                <a:spcPct val="0"/>
              </a:spcBef>
              <a:spcAft>
                <a:spcPct val="0"/>
              </a:spcAft>
              <a:defRPr sz="2400" i="1">
                <a:solidFill>
                  <a:schemeClr val="tx1"/>
                </a:solidFill>
                <a:latin typeface="Times New Roman" pitchFamily="18" charset="0"/>
              </a:defRPr>
            </a:lvl9pPr>
          </a:lstStyle>
          <a:p>
            <a:r>
              <a:rPr lang="en-US" sz="1400" i="0">
                <a:latin typeface="Arial" charset="0"/>
              </a:rPr>
              <a:t>BIT 142: Intermediate Programming</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Times New Roman" pitchFamily="18" charset="0"/>
              </a:defRPr>
            </a:lvl1pPr>
            <a:lvl2pPr marL="742950" indent="-285750">
              <a:defRPr sz="2400" i="1">
                <a:solidFill>
                  <a:schemeClr val="tx1"/>
                </a:solidFill>
                <a:latin typeface="Times New Roman" pitchFamily="18" charset="0"/>
              </a:defRPr>
            </a:lvl2pPr>
            <a:lvl3pPr marL="1143000" indent="-228600">
              <a:defRPr sz="2400" i="1">
                <a:solidFill>
                  <a:schemeClr val="tx1"/>
                </a:solidFill>
                <a:latin typeface="Times New Roman" pitchFamily="18" charset="0"/>
              </a:defRPr>
            </a:lvl3pPr>
            <a:lvl4pPr marL="1600200" indent="-228600">
              <a:defRPr sz="2400" i="1">
                <a:solidFill>
                  <a:schemeClr val="tx1"/>
                </a:solidFill>
                <a:latin typeface="Times New Roman" pitchFamily="18" charset="0"/>
              </a:defRPr>
            </a:lvl4pPr>
            <a:lvl5pPr marL="2057400" indent="-228600">
              <a:defRPr sz="2400" i="1">
                <a:solidFill>
                  <a:schemeClr val="tx1"/>
                </a:solidFill>
                <a:latin typeface="Times New Roman" pitchFamily="18" charset="0"/>
              </a:defRPr>
            </a:lvl5pPr>
            <a:lvl6pPr marL="2514600" indent="-228600" eaLnBrk="0" fontAlgn="base" hangingPunct="0">
              <a:spcBef>
                <a:spcPct val="0"/>
              </a:spcBef>
              <a:spcAft>
                <a:spcPct val="0"/>
              </a:spcAft>
              <a:defRPr sz="2400" i="1">
                <a:solidFill>
                  <a:schemeClr val="tx1"/>
                </a:solidFill>
                <a:latin typeface="Times New Roman" pitchFamily="18" charset="0"/>
              </a:defRPr>
            </a:lvl6pPr>
            <a:lvl7pPr marL="2971800" indent="-228600" eaLnBrk="0" fontAlgn="base" hangingPunct="0">
              <a:spcBef>
                <a:spcPct val="0"/>
              </a:spcBef>
              <a:spcAft>
                <a:spcPct val="0"/>
              </a:spcAft>
              <a:defRPr sz="2400" i="1">
                <a:solidFill>
                  <a:schemeClr val="tx1"/>
                </a:solidFill>
                <a:latin typeface="Times New Roman" pitchFamily="18" charset="0"/>
              </a:defRPr>
            </a:lvl7pPr>
            <a:lvl8pPr marL="3429000" indent="-228600" eaLnBrk="0" fontAlgn="base" hangingPunct="0">
              <a:spcBef>
                <a:spcPct val="0"/>
              </a:spcBef>
              <a:spcAft>
                <a:spcPct val="0"/>
              </a:spcAft>
              <a:defRPr sz="2400" i="1">
                <a:solidFill>
                  <a:schemeClr val="tx1"/>
                </a:solidFill>
                <a:latin typeface="Times New Roman" pitchFamily="18" charset="0"/>
              </a:defRPr>
            </a:lvl8pPr>
            <a:lvl9pPr marL="3886200" indent="-228600" eaLnBrk="0" fontAlgn="base" hangingPunct="0">
              <a:spcBef>
                <a:spcPct val="0"/>
              </a:spcBef>
              <a:spcAft>
                <a:spcPct val="0"/>
              </a:spcAft>
              <a:defRPr sz="2400" i="1">
                <a:solidFill>
                  <a:schemeClr val="tx1"/>
                </a:solidFill>
                <a:latin typeface="Times New Roman" pitchFamily="18" charset="0"/>
              </a:defRPr>
            </a:lvl9pPr>
          </a:lstStyle>
          <a:p>
            <a:fld id="{23EAAE48-0C66-44BF-9BF7-FB56C7BB6586}" type="slidenum">
              <a:rPr lang="en-US" sz="1400" i="0" smtClean="0">
                <a:latin typeface="Arial" charset="0"/>
              </a:rPr>
              <a:pPr/>
              <a:t>9</a:t>
            </a:fld>
            <a:endParaRPr lang="en-US" sz="1400" i="0">
              <a:latin typeface="Arial" charset="0"/>
            </a:endParaRPr>
          </a:p>
        </p:txBody>
      </p:sp>
      <p:sp>
        <p:nvSpPr>
          <p:cNvPr id="8196" name="Rectangle 2"/>
          <p:cNvSpPr>
            <a:spLocks noGrp="1" noChangeArrowheads="1"/>
          </p:cNvSpPr>
          <p:nvPr>
            <p:ph type="title"/>
          </p:nvPr>
        </p:nvSpPr>
        <p:spPr/>
        <p:txBody>
          <a:bodyPr/>
          <a:lstStyle/>
          <a:p>
            <a:r>
              <a:rPr lang="en-US"/>
              <a:t>Material For Today</a:t>
            </a:r>
          </a:p>
        </p:txBody>
      </p:sp>
      <p:sp>
        <p:nvSpPr>
          <p:cNvPr id="9221" name="Rectangle 3"/>
          <p:cNvSpPr>
            <a:spLocks noGrp="1" noChangeArrowheads="1"/>
          </p:cNvSpPr>
          <p:nvPr>
            <p:ph type="body" idx="1"/>
          </p:nvPr>
        </p:nvSpPr>
        <p:spPr>
          <a:xfrm>
            <a:off x="685800" y="1447800"/>
            <a:ext cx="8153400" cy="4724400"/>
          </a:xfrm>
        </p:spPr>
        <p:txBody>
          <a:bodyPr/>
          <a:lstStyle/>
          <a:p>
            <a:pPr marL="342900" lvl="1" indent="-342900">
              <a:buFontTx/>
              <a:buChar char="•"/>
              <a:defRPr/>
            </a:pPr>
            <a:r>
              <a:rPr lang="en-US" dirty="0"/>
              <a:t>Lesson 01 Q + A</a:t>
            </a:r>
          </a:p>
          <a:p>
            <a:pPr marL="342900" lvl="1" indent="-342900">
              <a:buFontTx/>
              <a:buChar char="•"/>
              <a:defRPr/>
            </a:pPr>
            <a:r>
              <a:rPr lang="en-US" dirty="0"/>
              <a:t>Quiz</a:t>
            </a:r>
          </a:p>
          <a:p>
            <a:pPr>
              <a:defRPr/>
            </a:pPr>
            <a:r>
              <a:rPr lang="en-US" dirty="0"/>
              <a:t>Technical Material:</a:t>
            </a:r>
          </a:p>
          <a:p>
            <a:pPr lvl="1">
              <a:defRPr/>
            </a:pPr>
            <a:r>
              <a:rPr lang="en-US" dirty="0"/>
              <a:t>Integer division</a:t>
            </a:r>
          </a:p>
          <a:p>
            <a:pPr lvl="1">
              <a:defRPr/>
            </a:pPr>
            <a:r>
              <a:rPr lang="en-US" dirty="0"/>
              <a:t>Modul</a:t>
            </a:r>
            <a:r>
              <a:rPr lang="en-US" b="1" u="sng" dirty="0">
                <a:solidFill>
                  <a:srgbClr val="7030A0"/>
                </a:solidFill>
              </a:rPr>
              <a:t>o</a:t>
            </a:r>
            <a:r>
              <a:rPr lang="en-US" dirty="0"/>
              <a:t> operat</a:t>
            </a:r>
            <a:r>
              <a:rPr lang="en-US" b="1" u="sng" dirty="0">
                <a:solidFill>
                  <a:srgbClr val="7030A0"/>
                </a:solidFill>
              </a:rPr>
              <a:t>ion</a:t>
            </a:r>
            <a:r>
              <a:rPr lang="en-US" dirty="0"/>
              <a:t> </a:t>
            </a:r>
          </a:p>
          <a:p>
            <a:pPr lvl="2">
              <a:defRPr/>
            </a:pPr>
            <a:r>
              <a:rPr lang="en-US" dirty="0"/>
              <a:t>This is done using the modul</a:t>
            </a:r>
            <a:r>
              <a:rPr lang="en-US" b="1" u="sng" dirty="0">
                <a:solidFill>
                  <a:srgbClr val="7030A0"/>
                </a:solidFill>
              </a:rPr>
              <a:t>us</a:t>
            </a:r>
            <a:r>
              <a:rPr lang="en-US" dirty="0"/>
              <a:t> operat</a:t>
            </a:r>
            <a:r>
              <a:rPr lang="en-US" b="1" u="sng" dirty="0">
                <a:solidFill>
                  <a:srgbClr val="7030A0"/>
                </a:solidFill>
              </a:rPr>
              <a:t>or</a:t>
            </a:r>
          </a:p>
          <a:p>
            <a:pPr lvl="2">
              <a:defRPr/>
            </a:pPr>
            <a:r>
              <a:rPr lang="en-US" dirty="0"/>
              <a:t>Aka the </a:t>
            </a:r>
            <a:r>
              <a:rPr lang="en-US" b="1" dirty="0">
                <a:solidFill>
                  <a:srgbClr val="7030A0"/>
                </a:solidFill>
              </a:rPr>
              <a:t>'remainder operator‘</a:t>
            </a:r>
          </a:p>
          <a:p>
            <a:pPr lvl="1">
              <a:defRPr/>
            </a:pPr>
            <a:r>
              <a:rPr lang="en-US" dirty="0"/>
              <a:t>conditional statements (if, if/else, switch)</a:t>
            </a:r>
          </a:p>
          <a:p>
            <a:pPr lvl="1">
              <a:defRPr/>
            </a:pPr>
            <a:endParaRPr lang="en-US" b="1" dirty="0">
              <a:solidFill>
                <a:srgbClr val="7030A0"/>
              </a:solidFill>
            </a:endParaRPr>
          </a:p>
        </p:txBody>
      </p:sp>
    </p:spTree>
  </p:cSld>
  <p:clrMapOvr>
    <a:masterClrMapping/>
  </p:clrMapOvr>
</p:sld>
</file>

<file path=ppt/theme/theme1.xml><?xml version="1.0" encoding="utf-8"?>
<a:theme xmlns:a="http://schemas.openxmlformats.org/drawingml/2006/main" name="Fireball">
  <a:themeElements>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fontScheme name="Fireb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2764</TotalTime>
  <Words>530</Words>
  <Application>Microsoft Office PowerPoint</Application>
  <PresentationFormat>On-screen Show (4:3)</PresentationFormat>
  <Paragraphs>74</Paragraphs>
  <Slides>9</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Fireball</vt:lpstr>
      <vt:lpstr>BIT 142: Intermediate Programming</vt:lpstr>
      <vt:lpstr>Quick updates</vt:lpstr>
      <vt:lpstr>Rules for handing stuff in</vt:lpstr>
      <vt:lpstr>Due today, midnight:  Lesson 01 work</vt:lpstr>
      <vt:lpstr>Watch for notification from Canvas!</vt:lpstr>
      <vt:lpstr>Due next week: Lesson 02</vt:lpstr>
      <vt:lpstr>Keep your eye on: A1</vt:lpstr>
      <vt:lpstr>Textbook Warning</vt:lpstr>
      <vt:lpstr>Material For 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BIT 143:       C++ Programming:  Data Structures</dc:title>
  <dc:creator>Mike W. Panitz</dc:creator>
  <dc:description>Copyright 2002, Mike Panitz,_x000d_
All Rights Reserved, 2002, Mike Panitz</dc:description>
  <cp:lastModifiedBy>Michael Panitz</cp:lastModifiedBy>
  <cp:revision>365</cp:revision>
  <dcterms:created xsi:type="dcterms:W3CDTF">2001-06-15T01:31:23Z</dcterms:created>
  <dcterms:modified xsi:type="dcterms:W3CDTF">2021-01-11T19:51:51Z</dcterms:modified>
</cp:coreProperties>
</file>